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ppt/tags/tag14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5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8.xml" ContentType="application/vnd.openxmlformats-officedocument.presentationml.tags+xml"/>
  <Override PartName="/ppt/tags/tag16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ppt/tags/tag1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0" r:id="rId2"/>
  </p:sldMasterIdLst>
  <p:notesMasterIdLst>
    <p:notesMasterId r:id="rId11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57" r:id="rId10"/>
  </p:sldIdLst>
  <p:sldSz cx="12192000" cy="6858000"/>
  <p:notesSz cx="6858000" cy="9144000"/>
  <p:custDataLst>
    <p:tags r:id="rId1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A97"/>
    <a:srgbClr val="343C0C"/>
    <a:srgbClr val="B2CD29"/>
    <a:srgbClr val="BCD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AE6AE-6738-4FFF-AA29-5DDBB3FE334A}" type="datetimeFigureOut">
              <a:rPr lang="fr-BE" smtClean="0"/>
              <a:t>23-11-20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76D7C-69EE-428B-991C-A42E9D3D48A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849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de garde">
    <p:bg>
      <p:bgPr>
        <a:solidFill>
          <a:srgbClr val="2E7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35320" y="-47767"/>
            <a:ext cx="12297833" cy="698083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noFill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495912"/>
            <a:ext cx="9144000" cy="13875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04026"/>
            <a:ext cx="9144000" cy="817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B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35320" y="5712977"/>
            <a:ext cx="12297834" cy="122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" y="82294"/>
            <a:ext cx="3880112" cy="18166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r="22294" b="13973"/>
          <a:stretch/>
        </p:blipFill>
        <p:spPr>
          <a:xfrm>
            <a:off x="7206020" y="5739576"/>
            <a:ext cx="4988258" cy="11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gradFill>
          <a:gsLst>
            <a:gs pos="0">
              <a:srgbClr val="BCD631"/>
            </a:gs>
            <a:gs pos="50000">
              <a:srgbClr val="BCD631"/>
            </a:gs>
            <a:gs pos="100000">
              <a:srgbClr val="BCD63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3168" y="-68239"/>
            <a:ext cx="12312506" cy="698765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989009"/>
            <a:ext cx="9144000" cy="14646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3" y="160572"/>
            <a:ext cx="2882884" cy="134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2B5A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07496" y="1490213"/>
            <a:ext cx="11595887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Ceci est du texte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05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2B5A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5543046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3"/>
          </p:nvPr>
        </p:nvSpPr>
        <p:spPr>
          <a:xfrm>
            <a:off x="6198499" y="1490213"/>
            <a:ext cx="5704885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5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954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6" b="12652"/>
          <a:stretch/>
        </p:blipFill>
        <p:spPr>
          <a:xfrm>
            <a:off x="0" y="-76201"/>
            <a:ext cx="12290041" cy="697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12978"/>
            <a:ext cx="12192000" cy="1145022"/>
          </a:xfrm>
          <a:prstGeom prst="rect">
            <a:avLst/>
          </a:prstGeom>
          <a:solidFill>
            <a:srgbClr val="2B5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5358809" y="5885800"/>
            <a:ext cx="654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Webinaire de clôture Interreg </a:t>
            </a:r>
            <a:r>
              <a:rPr lang="fr-FR" sz="1200" kern="120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TVBuONAIR • Vers une nature urbaine : quelles réponses à des enjeux environnementaux et sociétaux ? • </a:t>
            </a:r>
            <a:r>
              <a:rPr lang="fr-FR" sz="120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25 novembre 2020</a:t>
            </a:r>
            <a:endParaRPr lang="fr-B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3" y="5922129"/>
            <a:ext cx="1467237" cy="686939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10449722" y="6354048"/>
            <a:ext cx="1453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EBD276-8116-4DE6-AC28-722D05969BCA}" type="slidenum">
              <a:rPr lang="fr-BE" sz="12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‹N°›</a:t>
            </a:fld>
            <a:endParaRPr lang="fr-BE" sz="12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0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hyperlink" Target="https://www.j-c-a.fr/conferences-quiz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JE[U]COMMENCE AUJOURD’HUI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Votre</a:t>
            </a:r>
            <a:r>
              <a:rPr lang="en-US" dirty="0"/>
              <a:t> mission : </a:t>
            </a:r>
            <a:r>
              <a:rPr lang="en-US" dirty="0" err="1"/>
              <a:t>devenir</a:t>
            </a:r>
            <a:r>
              <a:rPr lang="en-US" dirty="0"/>
              <a:t> un agent secret pour </a:t>
            </a:r>
            <a:r>
              <a:rPr lang="en-US" dirty="0" err="1"/>
              <a:t>sauver</a:t>
            </a:r>
            <a:r>
              <a:rPr lang="en-US" dirty="0"/>
              <a:t> la </a:t>
            </a:r>
            <a:r>
              <a:rPr lang="en-US" dirty="0" err="1"/>
              <a:t>planète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280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Sensibiliser</a:t>
            </a:r>
            <a:r>
              <a:rPr lang="en-US" dirty="0"/>
              <a:t> / </a:t>
            </a:r>
            <a:r>
              <a:rPr lang="en-US" dirty="0" err="1"/>
              <a:t>Outiller</a:t>
            </a:r>
            <a:r>
              <a:rPr lang="en-US" dirty="0"/>
              <a:t> / Donner </a:t>
            </a:r>
            <a:r>
              <a:rPr lang="en-US" dirty="0" err="1"/>
              <a:t>une</a:t>
            </a:r>
            <a:r>
              <a:rPr lang="en-US" dirty="0"/>
              <a:t> place </a:t>
            </a:r>
            <a:r>
              <a:rPr lang="en-US" dirty="0" err="1"/>
              <a:t>d’acteur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26F1A23-3BC5-488A-BE0F-81FE1E470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4509" y="1493352"/>
            <a:ext cx="6882981" cy="3871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526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BE" dirty="0"/>
              <a:t>36 cartes – 36 missions – 36 gestes – 1 application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84C64E-8271-43E8-AFA1-FD4CCD5A8A98}"/>
              </a:ext>
            </a:extLst>
          </p:cNvPr>
          <p:cNvSpPr txBox="1"/>
          <p:nvPr/>
        </p:nvSpPr>
        <p:spPr>
          <a:xfrm>
            <a:off x="7018354" y="5304731"/>
            <a:ext cx="2157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Sneakycards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" name="Image 9" descr="Une image contenant carte&#10;&#10;Description générée automatiquement">
            <a:extLst>
              <a:ext uri="{FF2B5EF4-FFF2-40B4-BE49-F238E27FC236}">
                <a16:creationId xmlns:a16="http://schemas.microsoft.com/office/drawing/2014/main" id="{F6C6F681-5942-4172-919B-E3CFE32FD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349" y="1372571"/>
            <a:ext cx="2718795" cy="41629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C1972B-5827-49D1-8308-39E026CF30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86" y="1579945"/>
            <a:ext cx="2160000" cy="3024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EEDC71C-5B92-4665-B11A-E6902A7CEB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767" y="1423036"/>
            <a:ext cx="2160000" cy="30240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A2CBB53-59DA-44A5-B61D-0FF49545AA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57" y="2285029"/>
            <a:ext cx="2160000" cy="3024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13FB06B-932F-421A-B3AC-1C17A42532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60" y="2511563"/>
            <a:ext cx="2160000" cy="302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371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93522B-3D9A-4CBB-BF03-787E3A19DFA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1 conférence quiz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192D49-ABA3-46D2-B149-3C93B1B9FFA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AD1A183-B13C-4972-90D3-F5D670FA0E69}"/>
              </a:ext>
            </a:extLst>
          </p:cNvPr>
          <p:cNvSpPr txBox="1"/>
          <p:nvPr/>
        </p:nvSpPr>
        <p:spPr>
          <a:xfrm>
            <a:off x="3047189" y="3244334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Vidéo : </a:t>
            </a:r>
            <a:r>
              <a:rPr lang="fr-FR" dirty="0">
                <a:hlinkClick r:id="rId4"/>
              </a:rPr>
              <a:t>https://www.j-c-a.fr/conferences-quizz/</a:t>
            </a:r>
            <a:r>
              <a:rPr lang="fr-FR" dirty="0"/>
              <a:t>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708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2B1264-3872-4DED-87CA-7E138630797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1 site ressource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C2C3CFA-9BF2-4C38-BA79-425E1E7CC89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52C8010-2B82-4173-B156-513118DA5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689" y="1237046"/>
            <a:ext cx="9072000" cy="4383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43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41F1F-BDDF-4171-A393-1FAEBA43AC5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1 programme éco délégué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09559D-535B-4ED5-ADAB-AC6629B7499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C3E316-79CD-43DD-B884-ACE71D5D5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71" y="372174"/>
            <a:ext cx="10296000" cy="51400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940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1FB3C5-07FA-4457-8353-98B3DEB8A45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1 nouvelle édition en 2021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6532790-6765-4454-B306-BC41E7E0A97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53B300A-9E9B-4EAF-994F-55F3BA0CB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822" y="365125"/>
            <a:ext cx="5108891" cy="51027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123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5A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524000" y="3106907"/>
            <a:ext cx="9144000" cy="712990"/>
          </a:xfrm>
        </p:spPr>
        <p:txBody>
          <a:bodyPr/>
          <a:lstStyle/>
          <a:p>
            <a:r>
              <a:rPr lang="en-US" dirty="0"/>
              <a:t>Merci pour </a:t>
            </a:r>
            <a:r>
              <a:rPr lang="en-US" dirty="0" err="1"/>
              <a:t>votre</a:t>
            </a:r>
            <a:r>
              <a:rPr lang="en-US" dirty="0"/>
              <a:t> attention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374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VBuONAIR-template_presentation-webinaireclôture[20201123170010761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Couvertu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B37756E94F054DA7BB41554EB9CF8B" ma:contentTypeVersion="7" ma:contentTypeDescription="Crée un document." ma:contentTypeScope="" ma:versionID="42604abc525832d29a65b5c3ce378c71">
  <xsd:schema xmlns:xsd="http://www.w3.org/2001/XMLSchema" xmlns:xs="http://www.w3.org/2001/XMLSchema" xmlns:p="http://schemas.microsoft.com/office/2006/metadata/properties" xmlns:ns2="5ca908ae-d96b-45fe-8961-4897c443e6a8" targetNamespace="http://schemas.microsoft.com/office/2006/metadata/properties" ma:root="true" ma:fieldsID="e47279782066bcb73d9deefcf2230587" ns2:_="">
    <xsd:import namespace="5ca908ae-d96b-45fe-8961-4897c443e6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908ae-d96b-45fe-8961-4897c443e6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163A62-371D-421D-9591-D598B9D144AF}"/>
</file>

<file path=customXml/itemProps2.xml><?xml version="1.0" encoding="utf-8"?>
<ds:datastoreItem xmlns:ds="http://schemas.openxmlformats.org/officeDocument/2006/customXml" ds:itemID="{FF316FE2-2941-48E8-BC3F-A9EED20D32FC}"/>
</file>

<file path=customXml/itemProps3.xml><?xml version="1.0" encoding="utf-8"?>
<ds:datastoreItem xmlns:ds="http://schemas.openxmlformats.org/officeDocument/2006/customXml" ds:itemID="{5090C408-139B-42E8-8F55-4403AFFF3514}"/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68</Words>
  <Application>Microsoft Office PowerPoint</Application>
  <PresentationFormat>Grand écran</PresentationFormat>
  <Paragraphs>11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Lato</vt:lpstr>
      <vt:lpstr>Couvertures</vt:lpstr>
      <vt:lpstr>Contenu</vt:lpstr>
      <vt:lpstr>JE[U]COMMENCE AUJOURD’HUI</vt:lpstr>
      <vt:lpstr>Sensibiliser / Outiller / Donner une place d’acteur</vt:lpstr>
      <vt:lpstr>36 cartes – 36 missions – 36 gestes – 1 application</vt:lpstr>
      <vt:lpstr>1 conférence quiz</vt:lpstr>
      <vt:lpstr>1 site ressource</vt:lpstr>
      <vt:lpstr>1 programme éco délégué</vt:lpstr>
      <vt:lpstr>1 nouvelle édition en 2021</vt:lpstr>
      <vt:lpstr>Merci pour votre attention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Jimmy Havenith</dc:creator>
  <cp:lastModifiedBy>Christophe LEGROUX</cp:lastModifiedBy>
  <cp:revision>33</cp:revision>
  <dcterms:created xsi:type="dcterms:W3CDTF">2019-10-14T08:46:11Z</dcterms:created>
  <dcterms:modified xsi:type="dcterms:W3CDTF">2020-11-23T16:09:46Z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0x0101005DB37756E94F054DA7BB41554EB9CF8B</vt:lpwstr>
  </property>
</Properties>
</file>