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  <p:sldMasterId id="2147483650" r:id="rId2"/>
  </p:sldMasterIdLst>
  <p:notesMasterIdLst>
    <p:notesMasterId r:id="rId18"/>
  </p:notesMasterIdLst>
  <p:sldIdLst>
    <p:sldId id="256" r:id="rId3"/>
    <p:sldId id="258" r:id="rId4"/>
    <p:sldId id="259" r:id="rId5"/>
    <p:sldId id="260" r:id="rId6"/>
    <p:sldId id="261" r:id="rId7"/>
    <p:sldId id="263" r:id="rId8"/>
    <p:sldId id="269" r:id="rId9"/>
    <p:sldId id="271" r:id="rId10"/>
    <p:sldId id="274" r:id="rId11"/>
    <p:sldId id="264" r:id="rId12"/>
    <p:sldId id="272" r:id="rId13"/>
    <p:sldId id="273" r:id="rId14"/>
    <p:sldId id="265" r:id="rId15"/>
    <p:sldId id="268" r:id="rId16"/>
    <p:sldId id="257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5A97"/>
    <a:srgbClr val="B2CD29"/>
    <a:srgbClr val="343C0C"/>
    <a:srgbClr val="BCD6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0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2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7B6B5E-7C13-40EF-97AB-4381B866D748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1D7BD093-0BDA-4881-81FB-BA89E3ABC7EE}">
      <dgm:prSet phldrT="[Texte]"/>
      <dgm:spPr/>
      <dgm:t>
        <a:bodyPr/>
        <a:lstStyle/>
        <a:p>
          <a:r>
            <a:rPr lang="fr-FR" b="1" dirty="0"/>
            <a:t>3- NATURE EN VILLE ET PROJET URBAIN - SENSIBILISER</a:t>
          </a:r>
        </a:p>
      </dgm:t>
    </dgm:pt>
    <dgm:pt modelId="{1E05595F-6AF2-4FE9-BC16-A626226AEBFA}" type="parTrans" cxnId="{32B21206-BACF-4567-8EE9-B8CEA9C1AA77}">
      <dgm:prSet/>
      <dgm:spPr/>
      <dgm:t>
        <a:bodyPr/>
        <a:lstStyle/>
        <a:p>
          <a:endParaRPr lang="fr-FR" b="1"/>
        </a:p>
      </dgm:t>
    </dgm:pt>
    <dgm:pt modelId="{E97CA988-8013-444F-A265-D49B09EE3CE4}" type="sibTrans" cxnId="{32B21206-BACF-4567-8EE9-B8CEA9C1AA77}">
      <dgm:prSet/>
      <dgm:spPr/>
      <dgm:t>
        <a:bodyPr/>
        <a:lstStyle/>
        <a:p>
          <a:endParaRPr lang="fr-FR" b="1"/>
        </a:p>
      </dgm:t>
    </dgm:pt>
    <dgm:pt modelId="{E7FD1F42-E73A-47E7-8906-3E84D20AE63D}">
      <dgm:prSet phldrT="[Texte]"/>
      <dgm:spPr/>
      <dgm:t>
        <a:bodyPr/>
        <a:lstStyle/>
        <a:p>
          <a:r>
            <a:rPr lang="fr-FR" b="1" dirty="0"/>
            <a:t>4 – ACQUERIR LA BONNE DONNEE (L’ENQUÊTE SOCIOTOPE)</a:t>
          </a:r>
        </a:p>
      </dgm:t>
    </dgm:pt>
    <dgm:pt modelId="{7FA1BDE5-8C71-4F79-B5FC-11078DCEF3B0}" type="parTrans" cxnId="{F6A0ADB3-2E88-40DF-8A02-EB114B39D58D}">
      <dgm:prSet/>
      <dgm:spPr/>
      <dgm:t>
        <a:bodyPr/>
        <a:lstStyle/>
        <a:p>
          <a:endParaRPr lang="fr-FR" b="1"/>
        </a:p>
      </dgm:t>
    </dgm:pt>
    <dgm:pt modelId="{63FAF523-0108-4C5A-B6C9-E7CD82D7DEC5}" type="sibTrans" cxnId="{F6A0ADB3-2E88-40DF-8A02-EB114B39D58D}">
      <dgm:prSet/>
      <dgm:spPr/>
      <dgm:t>
        <a:bodyPr/>
        <a:lstStyle/>
        <a:p>
          <a:endParaRPr lang="fr-FR" b="1"/>
        </a:p>
      </dgm:t>
    </dgm:pt>
    <dgm:pt modelId="{1474E9B5-4E6E-4B8F-9FD5-0A52A80F937D}">
      <dgm:prSet phldrT="[Texte]"/>
      <dgm:spPr/>
      <dgm:t>
        <a:bodyPr/>
        <a:lstStyle/>
        <a:p>
          <a:r>
            <a:rPr lang="fr-FR" b="1" dirty="0"/>
            <a:t>5- DES SOCIOTOPES AU PROJET D’AMENAGEMENT</a:t>
          </a:r>
        </a:p>
      </dgm:t>
    </dgm:pt>
    <dgm:pt modelId="{C7C9B474-78E0-4476-94B1-8612B7F0F4A2}" type="parTrans" cxnId="{9BC04616-7EB6-408C-B4DE-77DC3354D402}">
      <dgm:prSet/>
      <dgm:spPr/>
      <dgm:t>
        <a:bodyPr/>
        <a:lstStyle/>
        <a:p>
          <a:endParaRPr lang="fr-FR" b="1"/>
        </a:p>
      </dgm:t>
    </dgm:pt>
    <dgm:pt modelId="{F8CE84A3-4120-4931-906E-C448C203678A}" type="sibTrans" cxnId="{9BC04616-7EB6-408C-B4DE-77DC3354D402}">
      <dgm:prSet/>
      <dgm:spPr/>
      <dgm:t>
        <a:bodyPr/>
        <a:lstStyle/>
        <a:p>
          <a:endParaRPr lang="fr-FR" b="1"/>
        </a:p>
      </dgm:t>
    </dgm:pt>
    <dgm:pt modelId="{1E0EFED7-A6B7-4E97-8CE8-5393214B285E}">
      <dgm:prSet/>
      <dgm:spPr/>
      <dgm:t>
        <a:bodyPr/>
        <a:lstStyle/>
        <a:p>
          <a:r>
            <a:rPr lang="fr-FR" b="1" dirty="0"/>
            <a:t>1 – KESAKO LES SOCIOTOPES ?</a:t>
          </a:r>
        </a:p>
      </dgm:t>
    </dgm:pt>
    <dgm:pt modelId="{05AF30DE-1D72-4AC6-B91A-5FFE2B4B6636}" type="parTrans" cxnId="{57F691DE-A0F4-42B7-824D-E527A1824CB5}">
      <dgm:prSet/>
      <dgm:spPr/>
      <dgm:t>
        <a:bodyPr/>
        <a:lstStyle/>
        <a:p>
          <a:endParaRPr lang="fr-FR" b="1"/>
        </a:p>
      </dgm:t>
    </dgm:pt>
    <dgm:pt modelId="{C815395E-99AD-4A0A-AC15-68CE14CDFC3B}" type="sibTrans" cxnId="{57F691DE-A0F4-42B7-824D-E527A1824CB5}">
      <dgm:prSet/>
      <dgm:spPr/>
      <dgm:t>
        <a:bodyPr/>
        <a:lstStyle/>
        <a:p>
          <a:endParaRPr lang="fr-FR" b="1"/>
        </a:p>
      </dgm:t>
    </dgm:pt>
    <dgm:pt modelId="{4C40678A-4767-4D72-B1D5-7D34D6512CA8}">
      <dgm:prSet/>
      <dgm:spPr/>
      <dgm:t>
        <a:bodyPr/>
        <a:lstStyle/>
        <a:p>
          <a:r>
            <a:rPr lang="fr-FR" b="1" dirty="0"/>
            <a:t>2- SE METTRE EN MODE PROJET !</a:t>
          </a:r>
        </a:p>
      </dgm:t>
    </dgm:pt>
    <dgm:pt modelId="{AF47AF2F-EFBA-4A04-9A8D-65B7E6F4AA28}" type="parTrans" cxnId="{20827DCD-F6A6-4B05-8AA7-17DFFC995010}">
      <dgm:prSet/>
      <dgm:spPr/>
      <dgm:t>
        <a:bodyPr/>
        <a:lstStyle/>
        <a:p>
          <a:endParaRPr lang="fr-FR" b="1"/>
        </a:p>
      </dgm:t>
    </dgm:pt>
    <dgm:pt modelId="{BBE1025F-2DDD-495C-AEFD-1840AEB528EA}" type="sibTrans" cxnId="{20827DCD-F6A6-4B05-8AA7-17DFFC995010}">
      <dgm:prSet/>
      <dgm:spPr/>
      <dgm:t>
        <a:bodyPr/>
        <a:lstStyle/>
        <a:p>
          <a:endParaRPr lang="fr-FR" b="1"/>
        </a:p>
      </dgm:t>
    </dgm:pt>
    <dgm:pt modelId="{32797468-58A0-4B60-9CDF-24D5119FC480}" type="pres">
      <dgm:prSet presAssocID="{C57B6B5E-7C13-40EF-97AB-4381B866D748}" presName="outerComposite" presStyleCnt="0">
        <dgm:presLayoutVars>
          <dgm:chMax val="5"/>
          <dgm:dir/>
          <dgm:resizeHandles val="exact"/>
        </dgm:presLayoutVars>
      </dgm:prSet>
      <dgm:spPr/>
    </dgm:pt>
    <dgm:pt modelId="{F4347D87-70B3-434F-9DF9-2E1B158ABDC0}" type="pres">
      <dgm:prSet presAssocID="{C57B6B5E-7C13-40EF-97AB-4381B866D748}" presName="dummyMaxCanvas" presStyleCnt="0">
        <dgm:presLayoutVars/>
      </dgm:prSet>
      <dgm:spPr/>
    </dgm:pt>
    <dgm:pt modelId="{D15FF7EB-3583-4FF8-AAE0-55B139916C74}" type="pres">
      <dgm:prSet presAssocID="{C57B6B5E-7C13-40EF-97AB-4381B866D748}" presName="FiveNodes_1" presStyleLbl="node1" presStyleIdx="0" presStyleCnt="5">
        <dgm:presLayoutVars>
          <dgm:bulletEnabled val="1"/>
        </dgm:presLayoutVars>
      </dgm:prSet>
      <dgm:spPr/>
    </dgm:pt>
    <dgm:pt modelId="{7DA484E6-14CA-4534-A1F5-7F96BC56F614}" type="pres">
      <dgm:prSet presAssocID="{C57B6B5E-7C13-40EF-97AB-4381B866D748}" presName="FiveNodes_2" presStyleLbl="node1" presStyleIdx="1" presStyleCnt="5">
        <dgm:presLayoutVars>
          <dgm:bulletEnabled val="1"/>
        </dgm:presLayoutVars>
      </dgm:prSet>
      <dgm:spPr/>
    </dgm:pt>
    <dgm:pt modelId="{5176DBB1-B5AC-4DF7-8A52-08236C761944}" type="pres">
      <dgm:prSet presAssocID="{C57B6B5E-7C13-40EF-97AB-4381B866D748}" presName="FiveNodes_3" presStyleLbl="node1" presStyleIdx="2" presStyleCnt="5">
        <dgm:presLayoutVars>
          <dgm:bulletEnabled val="1"/>
        </dgm:presLayoutVars>
      </dgm:prSet>
      <dgm:spPr/>
    </dgm:pt>
    <dgm:pt modelId="{9DB1651C-7136-4ECF-97A9-2DC09D9A6572}" type="pres">
      <dgm:prSet presAssocID="{C57B6B5E-7C13-40EF-97AB-4381B866D748}" presName="FiveNodes_4" presStyleLbl="node1" presStyleIdx="3" presStyleCnt="5">
        <dgm:presLayoutVars>
          <dgm:bulletEnabled val="1"/>
        </dgm:presLayoutVars>
      </dgm:prSet>
      <dgm:spPr/>
    </dgm:pt>
    <dgm:pt modelId="{20011A7B-5C6A-4ED0-A0CB-61039E8FBF13}" type="pres">
      <dgm:prSet presAssocID="{C57B6B5E-7C13-40EF-97AB-4381B866D748}" presName="FiveNodes_5" presStyleLbl="node1" presStyleIdx="4" presStyleCnt="5">
        <dgm:presLayoutVars>
          <dgm:bulletEnabled val="1"/>
        </dgm:presLayoutVars>
      </dgm:prSet>
      <dgm:spPr/>
    </dgm:pt>
    <dgm:pt modelId="{DE43562E-5B85-42A5-BB4B-128F72B2F2C1}" type="pres">
      <dgm:prSet presAssocID="{C57B6B5E-7C13-40EF-97AB-4381B866D748}" presName="FiveConn_1-2" presStyleLbl="fgAccFollowNode1" presStyleIdx="0" presStyleCnt="4">
        <dgm:presLayoutVars>
          <dgm:bulletEnabled val="1"/>
        </dgm:presLayoutVars>
      </dgm:prSet>
      <dgm:spPr/>
    </dgm:pt>
    <dgm:pt modelId="{45A49F3C-7369-4428-A537-31FC4B880927}" type="pres">
      <dgm:prSet presAssocID="{C57B6B5E-7C13-40EF-97AB-4381B866D748}" presName="FiveConn_2-3" presStyleLbl="fgAccFollowNode1" presStyleIdx="1" presStyleCnt="4">
        <dgm:presLayoutVars>
          <dgm:bulletEnabled val="1"/>
        </dgm:presLayoutVars>
      </dgm:prSet>
      <dgm:spPr/>
    </dgm:pt>
    <dgm:pt modelId="{251062C1-A0C5-43A7-9629-4BAD610EE524}" type="pres">
      <dgm:prSet presAssocID="{C57B6B5E-7C13-40EF-97AB-4381B866D748}" presName="FiveConn_3-4" presStyleLbl="fgAccFollowNode1" presStyleIdx="2" presStyleCnt="4">
        <dgm:presLayoutVars>
          <dgm:bulletEnabled val="1"/>
        </dgm:presLayoutVars>
      </dgm:prSet>
      <dgm:spPr/>
    </dgm:pt>
    <dgm:pt modelId="{87C03A56-4B81-45C9-8248-68B6357B9B00}" type="pres">
      <dgm:prSet presAssocID="{C57B6B5E-7C13-40EF-97AB-4381B866D748}" presName="FiveConn_4-5" presStyleLbl="fgAccFollowNode1" presStyleIdx="3" presStyleCnt="4">
        <dgm:presLayoutVars>
          <dgm:bulletEnabled val="1"/>
        </dgm:presLayoutVars>
      </dgm:prSet>
      <dgm:spPr/>
    </dgm:pt>
    <dgm:pt modelId="{AE2A25F4-6AA4-493E-A940-A0DA0EFCE45F}" type="pres">
      <dgm:prSet presAssocID="{C57B6B5E-7C13-40EF-97AB-4381B866D748}" presName="FiveNodes_1_text" presStyleLbl="node1" presStyleIdx="4" presStyleCnt="5">
        <dgm:presLayoutVars>
          <dgm:bulletEnabled val="1"/>
        </dgm:presLayoutVars>
      </dgm:prSet>
      <dgm:spPr/>
    </dgm:pt>
    <dgm:pt modelId="{EF327589-818D-43F6-9704-E527C6FD63FD}" type="pres">
      <dgm:prSet presAssocID="{C57B6B5E-7C13-40EF-97AB-4381B866D748}" presName="FiveNodes_2_text" presStyleLbl="node1" presStyleIdx="4" presStyleCnt="5">
        <dgm:presLayoutVars>
          <dgm:bulletEnabled val="1"/>
        </dgm:presLayoutVars>
      </dgm:prSet>
      <dgm:spPr/>
    </dgm:pt>
    <dgm:pt modelId="{A6A8619B-9AFC-494A-A3ED-D359B0A5FD9C}" type="pres">
      <dgm:prSet presAssocID="{C57B6B5E-7C13-40EF-97AB-4381B866D748}" presName="FiveNodes_3_text" presStyleLbl="node1" presStyleIdx="4" presStyleCnt="5">
        <dgm:presLayoutVars>
          <dgm:bulletEnabled val="1"/>
        </dgm:presLayoutVars>
      </dgm:prSet>
      <dgm:spPr/>
    </dgm:pt>
    <dgm:pt modelId="{4F87B1F2-3114-43C6-94A4-2EC5C56DC388}" type="pres">
      <dgm:prSet presAssocID="{C57B6B5E-7C13-40EF-97AB-4381B866D748}" presName="FiveNodes_4_text" presStyleLbl="node1" presStyleIdx="4" presStyleCnt="5">
        <dgm:presLayoutVars>
          <dgm:bulletEnabled val="1"/>
        </dgm:presLayoutVars>
      </dgm:prSet>
      <dgm:spPr/>
    </dgm:pt>
    <dgm:pt modelId="{ABA0EA29-573A-4EC0-8F47-BA4D9B0B7471}" type="pres">
      <dgm:prSet presAssocID="{C57B6B5E-7C13-40EF-97AB-4381B866D748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32B21206-BACF-4567-8EE9-B8CEA9C1AA77}" srcId="{C57B6B5E-7C13-40EF-97AB-4381B866D748}" destId="{1D7BD093-0BDA-4881-81FB-BA89E3ABC7EE}" srcOrd="2" destOrd="0" parTransId="{1E05595F-6AF2-4FE9-BC16-A626226AEBFA}" sibTransId="{E97CA988-8013-444F-A265-D49B09EE3CE4}"/>
    <dgm:cxn modelId="{028F0310-5BE1-4FB2-888A-ADA58455DBCB}" type="presOf" srcId="{1474E9B5-4E6E-4B8F-9FD5-0A52A80F937D}" destId="{20011A7B-5C6A-4ED0-A0CB-61039E8FBF13}" srcOrd="0" destOrd="0" presId="urn:microsoft.com/office/officeart/2005/8/layout/vProcess5"/>
    <dgm:cxn modelId="{F25EA110-893F-4A32-AA52-324122375C37}" type="presOf" srcId="{1E0EFED7-A6B7-4E97-8CE8-5393214B285E}" destId="{D15FF7EB-3583-4FF8-AAE0-55B139916C74}" srcOrd="0" destOrd="0" presId="urn:microsoft.com/office/officeart/2005/8/layout/vProcess5"/>
    <dgm:cxn modelId="{9BC04616-7EB6-408C-B4DE-77DC3354D402}" srcId="{C57B6B5E-7C13-40EF-97AB-4381B866D748}" destId="{1474E9B5-4E6E-4B8F-9FD5-0A52A80F937D}" srcOrd="4" destOrd="0" parTransId="{C7C9B474-78E0-4476-94B1-8612B7F0F4A2}" sibTransId="{F8CE84A3-4120-4931-906E-C448C203678A}"/>
    <dgm:cxn modelId="{E464801C-687F-4E0E-A25F-1A8AED6CBA2E}" type="presOf" srcId="{E97CA988-8013-444F-A265-D49B09EE3CE4}" destId="{251062C1-A0C5-43A7-9629-4BAD610EE524}" srcOrd="0" destOrd="0" presId="urn:microsoft.com/office/officeart/2005/8/layout/vProcess5"/>
    <dgm:cxn modelId="{94A13641-E9C2-4BBA-992E-E85B2E15A407}" type="presOf" srcId="{C815395E-99AD-4A0A-AC15-68CE14CDFC3B}" destId="{DE43562E-5B85-42A5-BB4B-128F72B2F2C1}" srcOrd="0" destOrd="0" presId="urn:microsoft.com/office/officeart/2005/8/layout/vProcess5"/>
    <dgm:cxn modelId="{141F8F66-6D4C-4671-8116-A598A1812BE9}" type="presOf" srcId="{1D7BD093-0BDA-4881-81FB-BA89E3ABC7EE}" destId="{A6A8619B-9AFC-494A-A3ED-D359B0A5FD9C}" srcOrd="1" destOrd="0" presId="urn:microsoft.com/office/officeart/2005/8/layout/vProcess5"/>
    <dgm:cxn modelId="{613C5A67-D0E2-410E-AF74-01746EBE0F56}" type="presOf" srcId="{1474E9B5-4E6E-4B8F-9FD5-0A52A80F937D}" destId="{ABA0EA29-573A-4EC0-8F47-BA4D9B0B7471}" srcOrd="1" destOrd="0" presId="urn:microsoft.com/office/officeart/2005/8/layout/vProcess5"/>
    <dgm:cxn modelId="{0B3F076A-DF85-460A-A6C1-D7B98C616B66}" type="presOf" srcId="{E7FD1F42-E73A-47E7-8906-3E84D20AE63D}" destId="{9DB1651C-7136-4ECF-97A9-2DC09D9A6572}" srcOrd="0" destOrd="0" presId="urn:microsoft.com/office/officeart/2005/8/layout/vProcess5"/>
    <dgm:cxn modelId="{29057755-9755-4584-BAD4-2A8FC59FDC25}" type="presOf" srcId="{1E0EFED7-A6B7-4E97-8CE8-5393214B285E}" destId="{AE2A25F4-6AA4-493E-A940-A0DA0EFCE45F}" srcOrd="1" destOrd="0" presId="urn:microsoft.com/office/officeart/2005/8/layout/vProcess5"/>
    <dgm:cxn modelId="{E34B6F76-FDDD-4753-87E5-A3C4A09653A8}" type="presOf" srcId="{4C40678A-4767-4D72-B1D5-7D34D6512CA8}" destId="{EF327589-818D-43F6-9704-E527C6FD63FD}" srcOrd="1" destOrd="0" presId="urn:microsoft.com/office/officeart/2005/8/layout/vProcess5"/>
    <dgm:cxn modelId="{C059A178-E6CD-44CE-883D-B55289B778BC}" type="presOf" srcId="{4C40678A-4767-4D72-B1D5-7D34D6512CA8}" destId="{7DA484E6-14CA-4534-A1F5-7F96BC56F614}" srcOrd="0" destOrd="0" presId="urn:microsoft.com/office/officeart/2005/8/layout/vProcess5"/>
    <dgm:cxn modelId="{DB23A884-05F8-417E-984F-D28A451F7EEE}" type="presOf" srcId="{BBE1025F-2DDD-495C-AEFD-1840AEB528EA}" destId="{45A49F3C-7369-4428-A537-31FC4B880927}" srcOrd="0" destOrd="0" presId="urn:microsoft.com/office/officeart/2005/8/layout/vProcess5"/>
    <dgm:cxn modelId="{F6A0ADB3-2E88-40DF-8A02-EB114B39D58D}" srcId="{C57B6B5E-7C13-40EF-97AB-4381B866D748}" destId="{E7FD1F42-E73A-47E7-8906-3E84D20AE63D}" srcOrd="3" destOrd="0" parTransId="{7FA1BDE5-8C71-4F79-B5FC-11078DCEF3B0}" sibTransId="{63FAF523-0108-4C5A-B6C9-E7CD82D7DEC5}"/>
    <dgm:cxn modelId="{C3D25BC6-4E25-4110-AC1B-7D40247A88E8}" type="presOf" srcId="{1D7BD093-0BDA-4881-81FB-BA89E3ABC7EE}" destId="{5176DBB1-B5AC-4DF7-8A52-08236C761944}" srcOrd="0" destOrd="0" presId="urn:microsoft.com/office/officeart/2005/8/layout/vProcess5"/>
    <dgm:cxn modelId="{20827DCD-F6A6-4B05-8AA7-17DFFC995010}" srcId="{C57B6B5E-7C13-40EF-97AB-4381B866D748}" destId="{4C40678A-4767-4D72-B1D5-7D34D6512CA8}" srcOrd="1" destOrd="0" parTransId="{AF47AF2F-EFBA-4A04-9A8D-65B7E6F4AA28}" sibTransId="{BBE1025F-2DDD-495C-AEFD-1840AEB528EA}"/>
    <dgm:cxn modelId="{57F691DE-A0F4-42B7-824D-E527A1824CB5}" srcId="{C57B6B5E-7C13-40EF-97AB-4381B866D748}" destId="{1E0EFED7-A6B7-4E97-8CE8-5393214B285E}" srcOrd="0" destOrd="0" parTransId="{05AF30DE-1D72-4AC6-B91A-5FFE2B4B6636}" sibTransId="{C815395E-99AD-4A0A-AC15-68CE14CDFC3B}"/>
    <dgm:cxn modelId="{3FA4F5E9-1F44-49DA-B8D6-5FA03D973FD1}" type="presOf" srcId="{C57B6B5E-7C13-40EF-97AB-4381B866D748}" destId="{32797468-58A0-4B60-9CDF-24D5119FC480}" srcOrd="0" destOrd="0" presId="urn:microsoft.com/office/officeart/2005/8/layout/vProcess5"/>
    <dgm:cxn modelId="{C077E7F3-6F6B-4DC6-AA51-1D25201FD850}" type="presOf" srcId="{63FAF523-0108-4C5A-B6C9-E7CD82D7DEC5}" destId="{87C03A56-4B81-45C9-8248-68B6357B9B00}" srcOrd="0" destOrd="0" presId="urn:microsoft.com/office/officeart/2005/8/layout/vProcess5"/>
    <dgm:cxn modelId="{E667F4FF-F53F-40E0-A71C-71BC22CA1FDE}" type="presOf" srcId="{E7FD1F42-E73A-47E7-8906-3E84D20AE63D}" destId="{4F87B1F2-3114-43C6-94A4-2EC5C56DC388}" srcOrd="1" destOrd="0" presId="urn:microsoft.com/office/officeart/2005/8/layout/vProcess5"/>
    <dgm:cxn modelId="{AA257B14-9909-43C6-A7D5-A6034E52F41C}" type="presParOf" srcId="{32797468-58A0-4B60-9CDF-24D5119FC480}" destId="{F4347D87-70B3-434F-9DF9-2E1B158ABDC0}" srcOrd="0" destOrd="0" presId="urn:microsoft.com/office/officeart/2005/8/layout/vProcess5"/>
    <dgm:cxn modelId="{5D97C267-CCC4-46F1-B2FE-21F0D1775687}" type="presParOf" srcId="{32797468-58A0-4B60-9CDF-24D5119FC480}" destId="{D15FF7EB-3583-4FF8-AAE0-55B139916C74}" srcOrd="1" destOrd="0" presId="urn:microsoft.com/office/officeart/2005/8/layout/vProcess5"/>
    <dgm:cxn modelId="{47D6C3CD-E5D0-4BAB-A4FF-90B58C6B10F1}" type="presParOf" srcId="{32797468-58A0-4B60-9CDF-24D5119FC480}" destId="{7DA484E6-14CA-4534-A1F5-7F96BC56F614}" srcOrd="2" destOrd="0" presId="urn:microsoft.com/office/officeart/2005/8/layout/vProcess5"/>
    <dgm:cxn modelId="{E2104D0B-9B8D-410A-9E65-A0A608A2C472}" type="presParOf" srcId="{32797468-58A0-4B60-9CDF-24D5119FC480}" destId="{5176DBB1-B5AC-4DF7-8A52-08236C761944}" srcOrd="3" destOrd="0" presId="urn:microsoft.com/office/officeart/2005/8/layout/vProcess5"/>
    <dgm:cxn modelId="{F0298711-797F-47C4-9036-6D1A12357B00}" type="presParOf" srcId="{32797468-58A0-4B60-9CDF-24D5119FC480}" destId="{9DB1651C-7136-4ECF-97A9-2DC09D9A6572}" srcOrd="4" destOrd="0" presId="urn:microsoft.com/office/officeart/2005/8/layout/vProcess5"/>
    <dgm:cxn modelId="{821A00BE-CA00-4B5C-86EA-AD3C4C5603C7}" type="presParOf" srcId="{32797468-58A0-4B60-9CDF-24D5119FC480}" destId="{20011A7B-5C6A-4ED0-A0CB-61039E8FBF13}" srcOrd="5" destOrd="0" presId="urn:microsoft.com/office/officeart/2005/8/layout/vProcess5"/>
    <dgm:cxn modelId="{CFB1E1AC-4DEE-4CA7-8438-A3DCC2CA7DE1}" type="presParOf" srcId="{32797468-58A0-4B60-9CDF-24D5119FC480}" destId="{DE43562E-5B85-42A5-BB4B-128F72B2F2C1}" srcOrd="6" destOrd="0" presId="urn:microsoft.com/office/officeart/2005/8/layout/vProcess5"/>
    <dgm:cxn modelId="{2BCBDCD1-9ACF-48D1-9DD6-4EC64C9CA739}" type="presParOf" srcId="{32797468-58A0-4B60-9CDF-24D5119FC480}" destId="{45A49F3C-7369-4428-A537-31FC4B880927}" srcOrd="7" destOrd="0" presId="urn:microsoft.com/office/officeart/2005/8/layout/vProcess5"/>
    <dgm:cxn modelId="{74CEAA9C-C76F-4BDA-81A4-A11E78608B9E}" type="presParOf" srcId="{32797468-58A0-4B60-9CDF-24D5119FC480}" destId="{251062C1-A0C5-43A7-9629-4BAD610EE524}" srcOrd="8" destOrd="0" presId="urn:microsoft.com/office/officeart/2005/8/layout/vProcess5"/>
    <dgm:cxn modelId="{BDED29F2-1476-49DB-87E1-B7897EA74177}" type="presParOf" srcId="{32797468-58A0-4B60-9CDF-24D5119FC480}" destId="{87C03A56-4B81-45C9-8248-68B6357B9B00}" srcOrd="9" destOrd="0" presId="urn:microsoft.com/office/officeart/2005/8/layout/vProcess5"/>
    <dgm:cxn modelId="{9CAE7504-C59C-4085-B22D-3EC8ED0DC0D2}" type="presParOf" srcId="{32797468-58A0-4B60-9CDF-24D5119FC480}" destId="{AE2A25F4-6AA4-493E-A940-A0DA0EFCE45F}" srcOrd="10" destOrd="0" presId="urn:microsoft.com/office/officeart/2005/8/layout/vProcess5"/>
    <dgm:cxn modelId="{948719CD-499F-4C22-85AC-92DF8E3A8353}" type="presParOf" srcId="{32797468-58A0-4B60-9CDF-24D5119FC480}" destId="{EF327589-818D-43F6-9704-E527C6FD63FD}" srcOrd="11" destOrd="0" presId="urn:microsoft.com/office/officeart/2005/8/layout/vProcess5"/>
    <dgm:cxn modelId="{2577CDD5-6290-45A7-94DA-CD5E4E9E3806}" type="presParOf" srcId="{32797468-58A0-4B60-9CDF-24D5119FC480}" destId="{A6A8619B-9AFC-494A-A3ED-D359B0A5FD9C}" srcOrd="12" destOrd="0" presId="urn:microsoft.com/office/officeart/2005/8/layout/vProcess5"/>
    <dgm:cxn modelId="{C1F94573-DC62-463C-BCC6-B05E7006D037}" type="presParOf" srcId="{32797468-58A0-4B60-9CDF-24D5119FC480}" destId="{4F87B1F2-3114-43C6-94A4-2EC5C56DC388}" srcOrd="13" destOrd="0" presId="urn:microsoft.com/office/officeart/2005/8/layout/vProcess5"/>
    <dgm:cxn modelId="{3D18DFE8-2C50-4E6E-8952-AA78714618D6}" type="presParOf" srcId="{32797468-58A0-4B60-9CDF-24D5119FC480}" destId="{ABA0EA29-573A-4EC0-8F47-BA4D9B0B7471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5FF7EB-3583-4FF8-AAE0-55B139916C74}">
      <dsp:nvSpPr>
        <dsp:cNvPr id="0" name=""/>
        <dsp:cNvSpPr/>
      </dsp:nvSpPr>
      <dsp:spPr>
        <a:xfrm>
          <a:off x="0" y="0"/>
          <a:ext cx="3779746" cy="72903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1 – KESAKO LES SOCIOTOPES ?</a:t>
          </a:r>
        </a:p>
      </dsp:txBody>
      <dsp:txXfrm>
        <a:off x="21353" y="21353"/>
        <a:ext cx="2907763" cy="686329"/>
      </dsp:txXfrm>
    </dsp:sp>
    <dsp:sp modelId="{7DA484E6-14CA-4534-A1F5-7F96BC56F614}">
      <dsp:nvSpPr>
        <dsp:cNvPr id="0" name=""/>
        <dsp:cNvSpPr/>
      </dsp:nvSpPr>
      <dsp:spPr>
        <a:xfrm>
          <a:off x="282253" y="830289"/>
          <a:ext cx="3779746" cy="729035"/>
        </a:xfrm>
        <a:prstGeom prst="roundRect">
          <a:avLst>
            <a:gd name="adj" fmla="val 10000"/>
          </a:avLst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2- SE METTRE EN MODE PROJET !</a:t>
          </a:r>
        </a:p>
      </dsp:txBody>
      <dsp:txXfrm>
        <a:off x="303606" y="851642"/>
        <a:ext cx="2980914" cy="686329"/>
      </dsp:txXfrm>
    </dsp:sp>
    <dsp:sp modelId="{5176DBB1-B5AC-4DF7-8A52-08236C761944}">
      <dsp:nvSpPr>
        <dsp:cNvPr id="0" name=""/>
        <dsp:cNvSpPr/>
      </dsp:nvSpPr>
      <dsp:spPr>
        <a:xfrm>
          <a:off x="564507" y="1660579"/>
          <a:ext cx="3779746" cy="729035"/>
        </a:xfrm>
        <a:prstGeom prst="roundRect">
          <a:avLst>
            <a:gd name="adj" fmla="val 1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3- NATURE EN VILLE ET PROJET URBAIN - SENSIBILISER</a:t>
          </a:r>
        </a:p>
      </dsp:txBody>
      <dsp:txXfrm>
        <a:off x="585860" y="1681932"/>
        <a:ext cx="2980914" cy="686329"/>
      </dsp:txXfrm>
    </dsp:sp>
    <dsp:sp modelId="{9DB1651C-7136-4ECF-97A9-2DC09D9A6572}">
      <dsp:nvSpPr>
        <dsp:cNvPr id="0" name=""/>
        <dsp:cNvSpPr/>
      </dsp:nvSpPr>
      <dsp:spPr>
        <a:xfrm>
          <a:off x="846761" y="2490869"/>
          <a:ext cx="3779746" cy="729035"/>
        </a:xfrm>
        <a:prstGeom prst="roundRect">
          <a:avLst>
            <a:gd name="adj" fmla="val 10000"/>
          </a:avLst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4 – ACQUERIR LA BONNE DONNEE (L’ENQUÊTE SOCIOTOPE)</a:t>
          </a:r>
        </a:p>
      </dsp:txBody>
      <dsp:txXfrm>
        <a:off x="868114" y="2512222"/>
        <a:ext cx="2980914" cy="686329"/>
      </dsp:txXfrm>
    </dsp:sp>
    <dsp:sp modelId="{20011A7B-5C6A-4ED0-A0CB-61039E8FBF13}">
      <dsp:nvSpPr>
        <dsp:cNvPr id="0" name=""/>
        <dsp:cNvSpPr/>
      </dsp:nvSpPr>
      <dsp:spPr>
        <a:xfrm>
          <a:off x="1129015" y="3321159"/>
          <a:ext cx="3779746" cy="729035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5- DES SOCIOTOPES AU PROJET D’AMENAGEMENT</a:t>
          </a:r>
        </a:p>
      </dsp:txBody>
      <dsp:txXfrm>
        <a:off x="1150368" y="3342512"/>
        <a:ext cx="2980914" cy="686329"/>
      </dsp:txXfrm>
    </dsp:sp>
    <dsp:sp modelId="{DE43562E-5B85-42A5-BB4B-128F72B2F2C1}">
      <dsp:nvSpPr>
        <dsp:cNvPr id="0" name=""/>
        <dsp:cNvSpPr/>
      </dsp:nvSpPr>
      <dsp:spPr>
        <a:xfrm>
          <a:off x="3305873" y="532600"/>
          <a:ext cx="473872" cy="473872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100" b="1" kern="1200"/>
        </a:p>
      </dsp:txBody>
      <dsp:txXfrm>
        <a:off x="3412494" y="532600"/>
        <a:ext cx="260630" cy="356589"/>
      </dsp:txXfrm>
    </dsp:sp>
    <dsp:sp modelId="{45A49F3C-7369-4428-A537-31FC4B880927}">
      <dsp:nvSpPr>
        <dsp:cNvPr id="0" name=""/>
        <dsp:cNvSpPr/>
      </dsp:nvSpPr>
      <dsp:spPr>
        <a:xfrm>
          <a:off x="3588127" y="1362890"/>
          <a:ext cx="473872" cy="473872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2463918"/>
            <a:satOff val="-4272"/>
            <a:lumOff val="-43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100" b="1" kern="1200"/>
        </a:p>
      </dsp:txBody>
      <dsp:txXfrm>
        <a:off x="3694748" y="1362890"/>
        <a:ext cx="260630" cy="356589"/>
      </dsp:txXfrm>
    </dsp:sp>
    <dsp:sp modelId="{251062C1-A0C5-43A7-9629-4BAD610EE524}">
      <dsp:nvSpPr>
        <dsp:cNvPr id="0" name=""/>
        <dsp:cNvSpPr/>
      </dsp:nvSpPr>
      <dsp:spPr>
        <a:xfrm>
          <a:off x="3870381" y="2181030"/>
          <a:ext cx="473872" cy="473872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4927837"/>
            <a:satOff val="-8544"/>
            <a:lumOff val="-85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100" b="1" kern="1200"/>
        </a:p>
      </dsp:txBody>
      <dsp:txXfrm>
        <a:off x="3977002" y="2181030"/>
        <a:ext cx="260630" cy="356589"/>
      </dsp:txXfrm>
    </dsp:sp>
    <dsp:sp modelId="{87C03A56-4B81-45C9-8248-68B6357B9B00}">
      <dsp:nvSpPr>
        <dsp:cNvPr id="0" name=""/>
        <dsp:cNvSpPr/>
      </dsp:nvSpPr>
      <dsp:spPr>
        <a:xfrm>
          <a:off x="4152635" y="3019420"/>
          <a:ext cx="473872" cy="473872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100" b="1" kern="1200"/>
        </a:p>
      </dsp:txBody>
      <dsp:txXfrm>
        <a:off x="4259256" y="3019420"/>
        <a:ext cx="260630" cy="3565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CAE6AE-6738-4FFF-AA29-5DDBB3FE334A}" type="datetimeFigureOut">
              <a:rPr lang="fr-BE" smtClean="0"/>
              <a:t>26/11/2020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76D7C-69EE-428B-991C-A42E9D3D48A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28499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ge de garde">
    <p:bg>
      <p:bgPr>
        <a:solidFill>
          <a:srgbClr val="2E75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-35320" y="-47767"/>
            <a:ext cx="12297833" cy="698083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noFill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495912"/>
            <a:ext cx="9144000" cy="13875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4004026"/>
            <a:ext cx="9144000" cy="8176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B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  <a:endParaRPr lang="fr-BE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-35320" y="5712977"/>
            <a:ext cx="12297834" cy="1220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4" y="82294"/>
            <a:ext cx="3880112" cy="181661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8" r="22294" b="13973"/>
          <a:stretch/>
        </p:blipFill>
        <p:spPr>
          <a:xfrm>
            <a:off x="7206020" y="5739576"/>
            <a:ext cx="4988258" cy="115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48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bg>
      <p:bgPr>
        <a:gradFill>
          <a:gsLst>
            <a:gs pos="0">
              <a:srgbClr val="BCD631"/>
            </a:gs>
            <a:gs pos="50000">
              <a:srgbClr val="BCD631"/>
            </a:gs>
            <a:gs pos="100000">
              <a:srgbClr val="BCD63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43168" y="-68239"/>
            <a:ext cx="12312506" cy="6987654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989009"/>
            <a:ext cx="9144000" cy="1464659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73" y="160572"/>
            <a:ext cx="2882884" cy="134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3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497" y="365125"/>
            <a:ext cx="11595887" cy="82440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 b="1">
                <a:solidFill>
                  <a:srgbClr val="2B5A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307496" y="1490213"/>
            <a:ext cx="11595887" cy="38328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Ceci est du texte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1"/>
          </p:nvPr>
        </p:nvSpPr>
        <p:spPr>
          <a:xfrm>
            <a:off x="2112694" y="6120701"/>
            <a:ext cx="5659705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6056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497" y="365125"/>
            <a:ext cx="11595887" cy="82440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 b="1">
                <a:solidFill>
                  <a:srgbClr val="2B5A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"/>
          </p:nvPr>
        </p:nvSpPr>
        <p:spPr>
          <a:xfrm>
            <a:off x="307497" y="1490213"/>
            <a:ext cx="5543046" cy="38328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12" name="Espace réservé du texte 2"/>
          <p:cNvSpPr>
            <a:spLocks noGrp="1"/>
          </p:cNvSpPr>
          <p:nvPr>
            <p:ph type="body" idx="13"/>
          </p:nvPr>
        </p:nvSpPr>
        <p:spPr>
          <a:xfrm>
            <a:off x="6198499" y="1490213"/>
            <a:ext cx="5704885" cy="38328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1"/>
          </p:nvPr>
        </p:nvSpPr>
        <p:spPr>
          <a:xfrm>
            <a:off x="2112694" y="6120701"/>
            <a:ext cx="5659705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255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2"/>
          <p:cNvSpPr>
            <a:spLocks noGrp="1"/>
          </p:cNvSpPr>
          <p:nvPr>
            <p:ph type="body" idx="11"/>
          </p:nvPr>
        </p:nvSpPr>
        <p:spPr>
          <a:xfrm>
            <a:off x="2112694" y="6120701"/>
            <a:ext cx="5659705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9541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6" b="12652"/>
          <a:stretch/>
        </p:blipFill>
        <p:spPr>
          <a:xfrm>
            <a:off x="0" y="-76201"/>
            <a:ext cx="12290041" cy="697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19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712978"/>
            <a:ext cx="12192000" cy="1145022"/>
          </a:xfrm>
          <a:prstGeom prst="rect">
            <a:avLst/>
          </a:prstGeom>
          <a:solidFill>
            <a:srgbClr val="2B5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6" name="ZoneTexte 15"/>
          <p:cNvSpPr txBox="1"/>
          <p:nvPr/>
        </p:nvSpPr>
        <p:spPr>
          <a:xfrm>
            <a:off x="5358809" y="5885800"/>
            <a:ext cx="6544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aseline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Webinaire de clôture Interreg </a:t>
            </a:r>
            <a:r>
              <a:rPr lang="fr-FR" sz="1200" kern="1200" baseline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TVBuONAIR • Vers une nature urbaine : quelles réponses à des enjeux environnementaux et sociétaux ? • </a:t>
            </a:r>
            <a:r>
              <a:rPr lang="fr-FR" sz="1200" baseline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25 novembre 2020</a:t>
            </a:r>
            <a:endParaRPr lang="fr-BE" sz="12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3" y="5922129"/>
            <a:ext cx="1467237" cy="68693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0449722" y="6354048"/>
            <a:ext cx="1453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EBD276-8116-4DE6-AC28-722D05969BCA}" type="slidenum">
              <a:rPr lang="fr-BE" sz="12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algn="r"/>
              <a:t>‹N°›</a:t>
            </a:fld>
            <a:endParaRPr lang="fr-BE" sz="120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40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5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03412" y="1815081"/>
            <a:ext cx="10189265" cy="1387501"/>
          </a:xfrm>
        </p:spPr>
        <p:txBody>
          <a:bodyPr>
            <a:normAutofit/>
          </a:bodyPr>
          <a:lstStyle/>
          <a:p>
            <a:r>
              <a:rPr lang="en-US" dirty="0"/>
              <a:t>LA METHODOLOGIE DES SOCIOTOPES</a:t>
            </a:r>
            <a:br>
              <a:rPr lang="en-US" dirty="0"/>
            </a:br>
            <a:r>
              <a:rPr lang="en-US" sz="3600" i="1" dirty="0" err="1"/>
              <a:t>Concilier</a:t>
            </a:r>
            <a:r>
              <a:rPr lang="en-US" sz="3600" i="1" dirty="0"/>
              <a:t> usages d’un </a:t>
            </a:r>
            <a:r>
              <a:rPr lang="en-US" sz="3600" i="1" dirty="0" err="1"/>
              <a:t>espace</a:t>
            </a:r>
            <a:r>
              <a:rPr lang="en-US" sz="3600" i="1" dirty="0"/>
              <a:t> et Nature </a:t>
            </a:r>
            <a:r>
              <a:rPr lang="en-US" sz="3600" i="1" dirty="0" err="1"/>
              <a:t>en</a:t>
            </a:r>
            <a:r>
              <a:rPr lang="en-US" sz="3600" i="1" dirty="0"/>
              <a:t> </a:t>
            </a:r>
            <a:r>
              <a:rPr lang="en-US" sz="3600" i="1" dirty="0" err="1"/>
              <a:t>ville</a:t>
            </a:r>
            <a:endParaRPr lang="en-US" i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78057" y="4292261"/>
            <a:ext cx="9144000" cy="817687"/>
          </a:xfrm>
        </p:spPr>
        <p:txBody>
          <a:bodyPr/>
          <a:lstStyle/>
          <a:p>
            <a:pPr algn="l"/>
            <a:r>
              <a:rPr lang="en-US" sz="1800" dirty="0"/>
              <a:t>Corentin GREUEZ – </a:t>
            </a:r>
            <a:r>
              <a:rPr lang="en-US" sz="1800" dirty="0" err="1"/>
              <a:t>Urbaniste</a:t>
            </a:r>
            <a:r>
              <a:rPr lang="en-US" sz="1800" dirty="0"/>
              <a:t>, </a:t>
            </a:r>
            <a:r>
              <a:rPr lang="en-US" sz="1800" dirty="0" err="1"/>
              <a:t>Agence</a:t>
            </a:r>
            <a:r>
              <a:rPr lang="en-US" sz="1800" dirty="0"/>
              <a:t> de </a:t>
            </a:r>
            <a:r>
              <a:rPr lang="en-US" sz="1800" dirty="0" err="1"/>
              <a:t>Développement</a:t>
            </a:r>
            <a:r>
              <a:rPr lang="en-US" sz="1800" dirty="0"/>
              <a:t> et </a:t>
            </a:r>
            <a:r>
              <a:rPr lang="en-US" sz="1800" dirty="0" err="1"/>
              <a:t>d’Urbanisme</a:t>
            </a:r>
            <a:r>
              <a:rPr lang="en-US" sz="1800" dirty="0"/>
              <a:t> de la Sambre</a:t>
            </a:r>
          </a:p>
          <a:p>
            <a:pPr algn="l"/>
            <a:r>
              <a:rPr lang="en-US" sz="1800" dirty="0"/>
              <a:t>Nancy BERNA – </a:t>
            </a:r>
            <a:r>
              <a:rPr lang="en-US" sz="1800" dirty="0" err="1"/>
              <a:t>Chargée</a:t>
            </a:r>
            <a:r>
              <a:rPr lang="en-US" sz="1800" dirty="0"/>
              <a:t> de Mission, </a:t>
            </a:r>
            <a:r>
              <a:rPr lang="en-US" sz="1800" dirty="0" err="1"/>
              <a:t>Espace</a:t>
            </a:r>
            <a:r>
              <a:rPr lang="en-US" sz="1800" dirty="0"/>
              <a:t> </a:t>
            </a:r>
            <a:r>
              <a:rPr lang="en-US" sz="1800" dirty="0" err="1"/>
              <a:t>Environnement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72280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952" y="269172"/>
            <a:ext cx="11595887" cy="824404"/>
          </a:xfrm>
        </p:spPr>
        <p:txBody>
          <a:bodyPr/>
          <a:lstStyle/>
          <a:p>
            <a:r>
              <a:rPr lang="fr-BE" dirty="0"/>
              <a:t>ESPACE DE RECREATION ET DE REPOS A THUILLIES…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E5D7E3F-ABA0-45C2-ABD3-DC98096A61C5}"/>
              </a:ext>
            </a:extLst>
          </p:cNvPr>
          <p:cNvSpPr txBox="1"/>
          <p:nvPr/>
        </p:nvSpPr>
        <p:spPr>
          <a:xfrm>
            <a:off x="1028251" y="603928"/>
            <a:ext cx="9170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ea typeface="Segoe UI Black" panose="020B0A02040204020203" pitchFamily="34" charset="0"/>
                <a:cs typeface="Calibri Light" panose="020F0302020204030204" pitchFamily="34" charset="0"/>
              </a:rPr>
              <a:t>Application scolaire des </a:t>
            </a:r>
            <a:r>
              <a:rPr lang="fr-FR" sz="2400" i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ea typeface="Segoe UI Black" panose="020B0A02040204020203" pitchFamily="34" charset="0"/>
                <a:cs typeface="Calibri Light" panose="020F0302020204030204" pitchFamily="34" charset="0"/>
              </a:rPr>
              <a:t>Sociotopes</a:t>
            </a:r>
            <a:endParaRPr lang="fr-FR" sz="2400" i="1" dirty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  <a:ea typeface="Segoe UI Black" panose="020B0A02040204020203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290504" y="1009080"/>
            <a:ext cx="4848017" cy="584775"/>
            <a:chOff x="290504" y="1199904"/>
            <a:chExt cx="4848017" cy="584775"/>
          </a:xfrm>
        </p:grpSpPr>
        <p:sp>
          <p:nvSpPr>
            <p:cNvPr id="7" name="Freeform 410">
              <a:extLst>
                <a:ext uri="{FF2B5EF4-FFF2-40B4-BE49-F238E27FC236}">
                  <a16:creationId xmlns:a16="http://schemas.microsoft.com/office/drawing/2014/main" id="{C66D3958-3CBC-4049-840E-A812CB26B3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504" y="1226291"/>
              <a:ext cx="304801" cy="305689"/>
            </a:xfrm>
            <a:custGeom>
              <a:avLst/>
              <a:gdLst>
                <a:gd name="T0" fmla="*/ 343 w 343"/>
                <a:gd name="T1" fmla="*/ 196 h 344"/>
                <a:gd name="T2" fmla="*/ 340 w 343"/>
                <a:gd name="T3" fmla="*/ 157 h 344"/>
                <a:gd name="T4" fmla="*/ 342 w 343"/>
                <a:gd name="T5" fmla="*/ 152 h 344"/>
                <a:gd name="T6" fmla="*/ 305 w 343"/>
                <a:gd name="T7" fmla="*/ 69 h 344"/>
                <a:gd name="T8" fmla="*/ 174 w 343"/>
                <a:gd name="T9" fmla="*/ 4 h 344"/>
                <a:gd name="T10" fmla="*/ 134 w 343"/>
                <a:gd name="T11" fmla="*/ 4 h 344"/>
                <a:gd name="T12" fmla="*/ 87 w 343"/>
                <a:gd name="T13" fmla="*/ 22 h 344"/>
                <a:gd name="T14" fmla="*/ 49 w 343"/>
                <a:gd name="T15" fmla="*/ 51 h 344"/>
                <a:gd name="T16" fmla="*/ 23 w 343"/>
                <a:gd name="T17" fmla="*/ 100 h 344"/>
                <a:gd name="T18" fmla="*/ 17 w 343"/>
                <a:gd name="T19" fmla="*/ 113 h 344"/>
                <a:gd name="T20" fmla="*/ 9 w 343"/>
                <a:gd name="T21" fmla="*/ 152 h 344"/>
                <a:gd name="T22" fmla="*/ 4 w 343"/>
                <a:gd name="T23" fmla="*/ 157 h 344"/>
                <a:gd name="T24" fmla="*/ 1 w 343"/>
                <a:gd name="T25" fmla="*/ 187 h 344"/>
                <a:gd name="T26" fmla="*/ 10 w 343"/>
                <a:gd name="T27" fmla="*/ 209 h 344"/>
                <a:gd name="T28" fmla="*/ 10 w 343"/>
                <a:gd name="T29" fmla="*/ 227 h 344"/>
                <a:gd name="T30" fmla="*/ 20 w 343"/>
                <a:gd name="T31" fmla="*/ 253 h 344"/>
                <a:gd name="T32" fmla="*/ 51 w 343"/>
                <a:gd name="T33" fmla="*/ 290 h 344"/>
                <a:gd name="T34" fmla="*/ 65 w 343"/>
                <a:gd name="T35" fmla="*/ 307 h 344"/>
                <a:gd name="T36" fmla="*/ 92 w 343"/>
                <a:gd name="T37" fmla="*/ 322 h 344"/>
                <a:gd name="T38" fmla="*/ 112 w 343"/>
                <a:gd name="T39" fmla="*/ 334 h 344"/>
                <a:gd name="T40" fmla="*/ 135 w 343"/>
                <a:gd name="T41" fmla="*/ 340 h 344"/>
                <a:gd name="T42" fmla="*/ 166 w 343"/>
                <a:gd name="T43" fmla="*/ 344 h 344"/>
                <a:gd name="T44" fmla="*/ 201 w 343"/>
                <a:gd name="T45" fmla="*/ 338 h 344"/>
                <a:gd name="T46" fmla="*/ 206 w 343"/>
                <a:gd name="T47" fmla="*/ 338 h 344"/>
                <a:gd name="T48" fmla="*/ 241 w 343"/>
                <a:gd name="T49" fmla="*/ 328 h 344"/>
                <a:gd name="T50" fmla="*/ 249 w 343"/>
                <a:gd name="T51" fmla="*/ 325 h 344"/>
                <a:gd name="T52" fmla="*/ 283 w 343"/>
                <a:gd name="T53" fmla="*/ 304 h 344"/>
                <a:gd name="T54" fmla="*/ 294 w 343"/>
                <a:gd name="T55" fmla="*/ 290 h 344"/>
                <a:gd name="T56" fmla="*/ 312 w 343"/>
                <a:gd name="T57" fmla="*/ 274 h 344"/>
                <a:gd name="T58" fmla="*/ 326 w 343"/>
                <a:gd name="T59" fmla="*/ 253 h 344"/>
                <a:gd name="T60" fmla="*/ 331 w 343"/>
                <a:gd name="T61" fmla="*/ 246 h 344"/>
                <a:gd name="T62" fmla="*/ 343 w 343"/>
                <a:gd name="T63" fmla="*/ 212 h 344"/>
                <a:gd name="T64" fmla="*/ 218 w 343"/>
                <a:gd name="T65" fmla="*/ 123 h 344"/>
                <a:gd name="T66" fmla="*/ 234 w 343"/>
                <a:gd name="T67" fmla="*/ 133 h 344"/>
                <a:gd name="T68" fmla="*/ 234 w 343"/>
                <a:gd name="T69" fmla="*/ 141 h 344"/>
                <a:gd name="T70" fmla="*/ 266 w 343"/>
                <a:gd name="T71" fmla="*/ 152 h 344"/>
                <a:gd name="T72" fmla="*/ 270 w 343"/>
                <a:gd name="T73" fmla="*/ 164 h 344"/>
                <a:gd name="T74" fmla="*/ 283 w 343"/>
                <a:gd name="T75" fmla="*/ 168 h 344"/>
                <a:gd name="T76" fmla="*/ 275 w 343"/>
                <a:gd name="T77" fmla="*/ 170 h 344"/>
                <a:gd name="T78" fmla="*/ 275 w 343"/>
                <a:gd name="T79" fmla="*/ 173 h 344"/>
                <a:gd name="T80" fmla="*/ 269 w 343"/>
                <a:gd name="T81" fmla="*/ 184 h 344"/>
                <a:gd name="T82" fmla="*/ 257 w 343"/>
                <a:gd name="T83" fmla="*/ 190 h 344"/>
                <a:gd name="T84" fmla="*/ 234 w 343"/>
                <a:gd name="T85" fmla="*/ 205 h 344"/>
                <a:gd name="T86" fmla="*/ 192 w 343"/>
                <a:gd name="T87" fmla="*/ 233 h 344"/>
                <a:gd name="T88" fmla="*/ 116 w 343"/>
                <a:gd name="T89" fmla="*/ 269 h 344"/>
                <a:gd name="T90" fmla="*/ 116 w 343"/>
                <a:gd name="T91" fmla="*/ 240 h 344"/>
                <a:gd name="T92" fmla="*/ 121 w 343"/>
                <a:gd name="T93" fmla="*/ 214 h 344"/>
                <a:gd name="T94" fmla="*/ 118 w 343"/>
                <a:gd name="T95" fmla="*/ 173 h 344"/>
                <a:gd name="T96" fmla="*/ 116 w 343"/>
                <a:gd name="T97" fmla="*/ 157 h 344"/>
                <a:gd name="T98" fmla="*/ 118 w 343"/>
                <a:gd name="T99" fmla="*/ 141 h 344"/>
                <a:gd name="T100" fmla="*/ 119 w 343"/>
                <a:gd name="T101" fmla="*/ 132 h 344"/>
                <a:gd name="T102" fmla="*/ 119 w 343"/>
                <a:gd name="T103" fmla="*/ 114 h 344"/>
                <a:gd name="T104" fmla="*/ 119 w 343"/>
                <a:gd name="T105" fmla="*/ 97 h 344"/>
                <a:gd name="T106" fmla="*/ 121 w 343"/>
                <a:gd name="T107" fmla="*/ 82 h 344"/>
                <a:gd name="T108" fmla="*/ 122 w 343"/>
                <a:gd name="T109" fmla="*/ 81 h 344"/>
                <a:gd name="T110" fmla="*/ 125 w 343"/>
                <a:gd name="T111" fmla="*/ 76 h 344"/>
                <a:gd name="T112" fmla="*/ 128 w 343"/>
                <a:gd name="T113" fmla="*/ 81 h 344"/>
                <a:gd name="T114" fmla="*/ 150 w 343"/>
                <a:gd name="T115" fmla="*/ 89 h 344"/>
                <a:gd name="T116" fmla="*/ 160 w 343"/>
                <a:gd name="T117" fmla="*/ 100 h 344"/>
                <a:gd name="T118" fmla="*/ 174 w 343"/>
                <a:gd name="T119" fmla="*/ 110 h 344"/>
                <a:gd name="T120" fmla="*/ 195 w 343"/>
                <a:gd name="T121" fmla="*/ 113 h 344"/>
                <a:gd name="T122" fmla="*/ 217 w 343"/>
                <a:gd name="T123" fmla="*/ 12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3" h="344">
                  <a:moveTo>
                    <a:pt x="334" y="211"/>
                  </a:moveTo>
                  <a:lnTo>
                    <a:pt x="334" y="211"/>
                  </a:lnTo>
                  <a:lnTo>
                    <a:pt x="336" y="205"/>
                  </a:lnTo>
                  <a:lnTo>
                    <a:pt x="337" y="206"/>
                  </a:lnTo>
                  <a:lnTo>
                    <a:pt x="337" y="205"/>
                  </a:lnTo>
                  <a:lnTo>
                    <a:pt x="336" y="205"/>
                  </a:lnTo>
                  <a:lnTo>
                    <a:pt x="336" y="205"/>
                  </a:lnTo>
                  <a:lnTo>
                    <a:pt x="337" y="199"/>
                  </a:lnTo>
                  <a:lnTo>
                    <a:pt x="337" y="199"/>
                  </a:lnTo>
                  <a:lnTo>
                    <a:pt x="339" y="199"/>
                  </a:lnTo>
                  <a:lnTo>
                    <a:pt x="340" y="201"/>
                  </a:lnTo>
                  <a:lnTo>
                    <a:pt x="342" y="202"/>
                  </a:lnTo>
                  <a:lnTo>
                    <a:pt x="343" y="202"/>
                  </a:lnTo>
                  <a:lnTo>
                    <a:pt x="343" y="202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3" y="199"/>
                  </a:lnTo>
                  <a:lnTo>
                    <a:pt x="343" y="196"/>
                  </a:lnTo>
                  <a:lnTo>
                    <a:pt x="343" y="196"/>
                  </a:lnTo>
                  <a:lnTo>
                    <a:pt x="343" y="195"/>
                  </a:lnTo>
                  <a:lnTo>
                    <a:pt x="343" y="193"/>
                  </a:lnTo>
                  <a:lnTo>
                    <a:pt x="343" y="192"/>
                  </a:lnTo>
                  <a:lnTo>
                    <a:pt x="342" y="195"/>
                  </a:lnTo>
                  <a:lnTo>
                    <a:pt x="342" y="195"/>
                  </a:lnTo>
                  <a:lnTo>
                    <a:pt x="342" y="190"/>
                  </a:lnTo>
                  <a:lnTo>
                    <a:pt x="343" y="186"/>
                  </a:lnTo>
                  <a:lnTo>
                    <a:pt x="343" y="186"/>
                  </a:lnTo>
                  <a:lnTo>
                    <a:pt x="342" y="184"/>
                  </a:lnTo>
                  <a:lnTo>
                    <a:pt x="339" y="182"/>
                  </a:lnTo>
                  <a:lnTo>
                    <a:pt x="339" y="182"/>
                  </a:lnTo>
                  <a:lnTo>
                    <a:pt x="339" y="176"/>
                  </a:lnTo>
                  <a:lnTo>
                    <a:pt x="339" y="176"/>
                  </a:lnTo>
                  <a:lnTo>
                    <a:pt x="340" y="176"/>
                  </a:lnTo>
                  <a:lnTo>
                    <a:pt x="340" y="176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40" y="165"/>
                  </a:lnTo>
                  <a:lnTo>
                    <a:pt x="340" y="165"/>
                  </a:lnTo>
                  <a:lnTo>
                    <a:pt x="340" y="157"/>
                  </a:lnTo>
                  <a:lnTo>
                    <a:pt x="340" y="157"/>
                  </a:lnTo>
                  <a:lnTo>
                    <a:pt x="342" y="154"/>
                  </a:lnTo>
                  <a:lnTo>
                    <a:pt x="342" y="152"/>
                  </a:lnTo>
                  <a:lnTo>
                    <a:pt x="343" y="154"/>
                  </a:lnTo>
                  <a:lnTo>
                    <a:pt x="343" y="154"/>
                  </a:lnTo>
                  <a:lnTo>
                    <a:pt x="342" y="151"/>
                  </a:lnTo>
                  <a:lnTo>
                    <a:pt x="340" y="149"/>
                  </a:lnTo>
                  <a:lnTo>
                    <a:pt x="340" y="149"/>
                  </a:lnTo>
                  <a:lnTo>
                    <a:pt x="342" y="148"/>
                  </a:lnTo>
                  <a:lnTo>
                    <a:pt x="342" y="149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2" y="146"/>
                  </a:lnTo>
                  <a:lnTo>
                    <a:pt x="340" y="141"/>
                  </a:lnTo>
                  <a:lnTo>
                    <a:pt x="340" y="141"/>
                  </a:lnTo>
                  <a:lnTo>
                    <a:pt x="339" y="143"/>
                  </a:lnTo>
                  <a:lnTo>
                    <a:pt x="339" y="146"/>
                  </a:lnTo>
                  <a:lnTo>
                    <a:pt x="342" y="152"/>
                  </a:lnTo>
                  <a:lnTo>
                    <a:pt x="342" y="152"/>
                  </a:lnTo>
                  <a:lnTo>
                    <a:pt x="339" y="151"/>
                  </a:lnTo>
                  <a:lnTo>
                    <a:pt x="339" y="151"/>
                  </a:lnTo>
                  <a:lnTo>
                    <a:pt x="336" y="138"/>
                  </a:lnTo>
                  <a:lnTo>
                    <a:pt x="334" y="126"/>
                  </a:lnTo>
                  <a:lnTo>
                    <a:pt x="334" y="126"/>
                  </a:lnTo>
                  <a:lnTo>
                    <a:pt x="330" y="114"/>
                  </a:lnTo>
                  <a:lnTo>
                    <a:pt x="326" y="101"/>
                  </a:lnTo>
                  <a:lnTo>
                    <a:pt x="326" y="101"/>
                  </a:lnTo>
                  <a:lnTo>
                    <a:pt x="324" y="98"/>
                  </a:lnTo>
                  <a:lnTo>
                    <a:pt x="324" y="98"/>
                  </a:lnTo>
                  <a:lnTo>
                    <a:pt x="317" y="86"/>
                  </a:lnTo>
                  <a:lnTo>
                    <a:pt x="315" y="83"/>
                  </a:lnTo>
                  <a:lnTo>
                    <a:pt x="315" y="85"/>
                  </a:lnTo>
                  <a:lnTo>
                    <a:pt x="315" y="85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5" y="70"/>
                  </a:lnTo>
                  <a:lnTo>
                    <a:pt x="305" y="70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7" y="69"/>
                  </a:lnTo>
                  <a:lnTo>
                    <a:pt x="307" y="69"/>
                  </a:lnTo>
                  <a:lnTo>
                    <a:pt x="304" y="67"/>
                  </a:lnTo>
                  <a:lnTo>
                    <a:pt x="304" y="67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88" y="50"/>
                  </a:lnTo>
                  <a:lnTo>
                    <a:pt x="275" y="38"/>
                  </a:lnTo>
                  <a:lnTo>
                    <a:pt x="260" y="28"/>
                  </a:lnTo>
                  <a:lnTo>
                    <a:pt x="244" y="20"/>
                  </a:lnTo>
                  <a:lnTo>
                    <a:pt x="228" y="13"/>
                  </a:lnTo>
                  <a:lnTo>
                    <a:pt x="211" y="9"/>
                  </a:lnTo>
                  <a:lnTo>
                    <a:pt x="193" y="6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3" y="3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58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48" y="1"/>
                  </a:lnTo>
                  <a:lnTo>
                    <a:pt x="145" y="1"/>
                  </a:lnTo>
                  <a:lnTo>
                    <a:pt x="142" y="3"/>
                  </a:lnTo>
                  <a:lnTo>
                    <a:pt x="142" y="3"/>
                  </a:lnTo>
                  <a:lnTo>
                    <a:pt x="141" y="3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0" y="3"/>
                  </a:lnTo>
                  <a:lnTo>
                    <a:pt x="134" y="4"/>
                  </a:lnTo>
                  <a:lnTo>
                    <a:pt x="135" y="4"/>
                  </a:lnTo>
                  <a:lnTo>
                    <a:pt x="135" y="4"/>
                  </a:lnTo>
                  <a:lnTo>
                    <a:pt x="121" y="7"/>
                  </a:lnTo>
                  <a:lnTo>
                    <a:pt x="105" y="12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100" y="15"/>
                  </a:lnTo>
                  <a:lnTo>
                    <a:pt x="102" y="15"/>
                  </a:lnTo>
                  <a:lnTo>
                    <a:pt x="105" y="15"/>
                  </a:lnTo>
                  <a:lnTo>
                    <a:pt x="106" y="13"/>
                  </a:lnTo>
                  <a:lnTo>
                    <a:pt x="108" y="13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02" y="15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89" y="22"/>
                  </a:lnTo>
                  <a:lnTo>
                    <a:pt x="87" y="22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3" y="23"/>
                  </a:lnTo>
                  <a:lnTo>
                    <a:pt x="84" y="23"/>
                  </a:lnTo>
                  <a:lnTo>
                    <a:pt x="84" y="25"/>
                  </a:lnTo>
                  <a:lnTo>
                    <a:pt x="83" y="25"/>
                  </a:lnTo>
                  <a:lnTo>
                    <a:pt x="81" y="25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77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3" y="29"/>
                  </a:lnTo>
                  <a:lnTo>
                    <a:pt x="68" y="34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57" y="44"/>
                  </a:lnTo>
                  <a:lnTo>
                    <a:pt x="49" y="51"/>
                  </a:lnTo>
                  <a:lnTo>
                    <a:pt x="44" y="60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1" y="66"/>
                  </a:lnTo>
                  <a:lnTo>
                    <a:pt x="35" y="73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1" y="79"/>
                  </a:lnTo>
                  <a:lnTo>
                    <a:pt x="29" y="81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6" y="86"/>
                  </a:lnTo>
                  <a:lnTo>
                    <a:pt x="26" y="91"/>
                  </a:lnTo>
                  <a:lnTo>
                    <a:pt x="25" y="92"/>
                  </a:lnTo>
                  <a:lnTo>
                    <a:pt x="25" y="92"/>
                  </a:lnTo>
                  <a:lnTo>
                    <a:pt x="25" y="95"/>
                  </a:lnTo>
                  <a:lnTo>
                    <a:pt x="23" y="100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2" y="98"/>
                  </a:lnTo>
                  <a:lnTo>
                    <a:pt x="20" y="98"/>
                  </a:lnTo>
                  <a:lnTo>
                    <a:pt x="20" y="97"/>
                  </a:lnTo>
                  <a:lnTo>
                    <a:pt x="20" y="97"/>
                  </a:lnTo>
                  <a:lnTo>
                    <a:pt x="17" y="102"/>
                  </a:lnTo>
                  <a:lnTo>
                    <a:pt x="17" y="102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5" y="113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7"/>
                  </a:lnTo>
                  <a:lnTo>
                    <a:pt x="13" y="116"/>
                  </a:lnTo>
                  <a:lnTo>
                    <a:pt x="15" y="114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7" y="110"/>
                  </a:lnTo>
                  <a:lnTo>
                    <a:pt x="17" y="113"/>
                  </a:lnTo>
                  <a:lnTo>
                    <a:pt x="16" y="117"/>
                  </a:lnTo>
                  <a:lnTo>
                    <a:pt x="16" y="117"/>
                  </a:lnTo>
                  <a:lnTo>
                    <a:pt x="13" y="121"/>
                  </a:lnTo>
                  <a:lnTo>
                    <a:pt x="10" y="124"/>
                  </a:lnTo>
                  <a:lnTo>
                    <a:pt x="9" y="130"/>
                  </a:lnTo>
                  <a:lnTo>
                    <a:pt x="9" y="130"/>
                  </a:lnTo>
                  <a:lnTo>
                    <a:pt x="9" y="129"/>
                  </a:lnTo>
                  <a:lnTo>
                    <a:pt x="9" y="129"/>
                  </a:lnTo>
                  <a:lnTo>
                    <a:pt x="7" y="133"/>
                  </a:lnTo>
                  <a:lnTo>
                    <a:pt x="6" y="138"/>
                  </a:lnTo>
                  <a:lnTo>
                    <a:pt x="6" y="138"/>
                  </a:lnTo>
                  <a:lnTo>
                    <a:pt x="7" y="141"/>
                  </a:lnTo>
                  <a:lnTo>
                    <a:pt x="6" y="142"/>
                  </a:lnTo>
                  <a:lnTo>
                    <a:pt x="7" y="143"/>
                  </a:lnTo>
                  <a:lnTo>
                    <a:pt x="7" y="143"/>
                  </a:lnTo>
                  <a:lnTo>
                    <a:pt x="9" y="136"/>
                  </a:lnTo>
                  <a:lnTo>
                    <a:pt x="9" y="136"/>
                  </a:lnTo>
                  <a:lnTo>
                    <a:pt x="9" y="143"/>
                  </a:lnTo>
                  <a:lnTo>
                    <a:pt x="9" y="148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7" y="148"/>
                  </a:lnTo>
                  <a:lnTo>
                    <a:pt x="7" y="148"/>
                  </a:lnTo>
                  <a:lnTo>
                    <a:pt x="7" y="151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4" y="152"/>
                  </a:lnTo>
                  <a:lnTo>
                    <a:pt x="6" y="148"/>
                  </a:lnTo>
                  <a:lnTo>
                    <a:pt x="6" y="143"/>
                  </a:lnTo>
                  <a:lnTo>
                    <a:pt x="6" y="139"/>
                  </a:lnTo>
                  <a:lnTo>
                    <a:pt x="6" y="139"/>
                  </a:lnTo>
                  <a:lnTo>
                    <a:pt x="4" y="142"/>
                  </a:lnTo>
                  <a:lnTo>
                    <a:pt x="4" y="145"/>
                  </a:lnTo>
                  <a:lnTo>
                    <a:pt x="4" y="146"/>
                  </a:lnTo>
                  <a:lnTo>
                    <a:pt x="3" y="146"/>
                  </a:lnTo>
                  <a:lnTo>
                    <a:pt x="3" y="146"/>
                  </a:lnTo>
                  <a:lnTo>
                    <a:pt x="4" y="149"/>
                  </a:lnTo>
                  <a:lnTo>
                    <a:pt x="4" y="152"/>
                  </a:lnTo>
                  <a:lnTo>
                    <a:pt x="4" y="152"/>
                  </a:lnTo>
                  <a:lnTo>
                    <a:pt x="4" y="157"/>
                  </a:lnTo>
                  <a:lnTo>
                    <a:pt x="4" y="161"/>
                  </a:lnTo>
                  <a:lnTo>
                    <a:pt x="3" y="160"/>
                  </a:lnTo>
                  <a:lnTo>
                    <a:pt x="3" y="160"/>
                  </a:lnTo>
                  <a:lnTo>
                    <a:pt x="4" y="164"/>
                  </a:lnTo>
                  <a:lnTo>
                    <a:pt x="1" y="161"/>
                  </a:lnTo>
                  <a:lnTo>
                    <a:pt x="1" y="161"/>
                  </a:lnTo>
                  <a:lnTo>
                    <a:pt x="1" y="165"/>
                  </a:lnTo>
                  <a:lnTo>
                    <a:pt x="1" y="168"/>
                  </a:lnTo>
                  <a:lnTo>
                    <a:pt x="0" y="171"/>
                  </a:lnTo>
                  <a:lnTo>
                    <a:pt x="1" y="176"/>
                  </a:lnTo>
                  <a:lnTo>
                    <a:pt x="1" y="176"/>
                  </a:lnTo>
                  <a:lnTo>
                    <a:pt x="1" y="171"/>
                  </a:lnTo>
                  <a:lnTo>
                    <a:pt x="1" y="170"/>
                  </a:lnTo>
                  <a:lnTo>
                    <a:pt x="3" y="170"/>
                  </a:lnTo>
                  <a:lnTo>
                    <a:pt x="4" y="168"/>
                  </a:lnTo>
                  <a:lnTo>
                    <a:pt x="4" y="168"/>
                  </a:lnTo>
                  <a:lnTo>
                    <a:pt x="4" y="174"/>
                  </a:lnTo>
                  <a:lnTo>
                    <a:pt x="3" y="179"/>
                  </a:lnTo>
                  <a:lnTo>
                    <a:pt x="1" y="182"/>
                  </a:lnTo>
                  <a:lnTo>
                    <a:pt x="1" y="187"/>
                  </a:lnTo>
                  <a:lnTo>
                    <a:pt x="1" y="187"/>
                  </a:lnTo>
                  <a:lnTo>
                    <a:pt x="1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3" y="196"/>
                  </a:lnTo>
                  <a:lnTo>
                    <a:pt x="3" y="195"/>
                  </a:lnTo>
                  <a:lnTo>
                    <a:pt x="4" y="193"/>
                  </a:lnTo>
                  <a:lnTo>
                    <a:pt x="4" y="195"/>
                  </a:lnTo>
                  <a:lnTo>
                    <a:pt x="4" y="195"/>
                  </a:lnTo>
                  <a:lnTo>
                    <a:pt x="4" y="196"/>
                  </a:lnTo>
                  <a:lnTo>
                    <a:pt x="4" y="198"/>
                  </a:lnTo>
                  <a:lnTo>
                    <a:pt x="7" y="202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7" y="206"/>
                  </a:lnTo>
                  <a:lnTo>
                    <a:pt x="9" y="208"/>
                  </a:lnTo>
                  <a:lnTo>
                    <a:pt x="10" y="209"/>
                  </a:lnTo>
                  <a:lnTo>
                    <a:pt x="10" y="212"/>
                  </a:lnTo>
                  <a:lnTo>
                    <a:pt x="7" y="209"/>
                  </a:lnTo>
                  <a:lnTo>
                    <a:pt x="9" y="214"/>
                  </a:lnTo>
                  <a:lnTo>
                    <a:pt x="7" y="214"/>
                  </a:lnTo>
                  <a:lnTo>
                    <a:pt x="7" y="214"/>
                  </a:lnTo>
                  <a:lnTo>
                    <a:pt x="9" y="220"/>
                  </a:lnTo>
                  <a:lnTo>
                    <a:pt x="10" y="224"/>
                  </a:lnTo>
                  <a:lnTo>
                    <a:pt x="10" y="224"/>
                  </a:lnTo>
                  <a:lnTo>
                    <a:pt x="12" y="224"/>
                  </a:lnTo>
                  <a:lnTo>
                    <a:pt x="13" y="224"/>
                  </a:lnTo>
                  <a:lnTo>
                    <a:pt x="15" y="228"/>
                  </a:lnTo>
                  <a:lnTo>
                    <a:pt x="15" y="228"/>
                  </a:lnTo>
                  <a:lnTo>
                    <a:pt x="15" y="230"/>
                  </a:lnTo>
                  <a:lnTo>
                    <a:pt x="15" y="230"/>
                  </a:lnTo>
                  <a:lnTo>
                    <a:pt x="16" y="233"/>
                  </a:lnTo>
                  <a:lnTo>
                    <a:pt x="16" y="233"/>
                  </a:lnTo>
                  <a:lnTo>
                    <a:pt x="13" y="231"/>
                  </a:lnTo>
                  <a:lnTo>
                    <a:pt x="13" y="228"/>
                  </a:lnTo>
                  <a:lnTo>
                    <a:pt x="13" y="228"/>
                  </a:lnTo>
                  <a:lnTo>
                    <a:pt x="10" y="227"/>
                  </a:lnTo>
                  <a:lnTo>
                    <a:pt x="10" y="227"/>
                  </a:lnTo>
                  <a:lnTo>
                    <a:pt x="12" y="233"/>
                  </a:lnTo>
                  <a:lnTo>
                    <a:pt x="15" y="237"/>
                  </a:lnTo>
                  <a:lnTo>
                    <a:pt x="15" y="237"/>
                  </a:lnTo>
                  <a:lnTo>
                    <a:pt x="13" y="234"/>
                  </a:lnTo>
                  <a:lnTo>
                    <a:pt x="13" y="234"/>
                  </a:lnTo>
                  <a:lnTo>
                    <a:pt x="16" y="239"/>
                  </a:lnTo>
                  <a:lnTo>
                    <a:pt x="16" y="239"/>
                  </a:lnTo>
                  <a:lnTo>
                    <a:pt x="19" y="242"/>
                  </a:lnTo>
                  <a:lnTo>
                    <a:pt x="19" y="242"/>
                  </a:lnTo>
                  <a:lnTo>
                    <a:pt x="19" y="243"/>
                  </a:lnTo>
                  <a:lnTo>
                    <a:pt x="17" y="242"/>
                  </a:lnTo>
                  <a:lnTo>
                    <a:pt x="17" y="242"/>
                  </a:lnTo>
                  <a:lnTo>
                    <a:pt x="20" y="246"/>
                  </a:lnTo>
                  <a:lnTo>
                    <a:pt x="20" y="246"/>
                  </a:lnTo>
                  <a:lnTo>
                    <a:pt x="19" y="246"/>
                  </a:lnTo>
                  <a:lnTo>
                    <a:pt x="16" y="244"/>
                  </a:lnTo>
                  <a:lnTo>
                    <a:pt x="20" y="250"/>
                  </a:lnTo>
                  <a:lnTo>
                    <a:pt x="20" y="250"/>
                  </a:lnTo>
                  <a:lnTo>
                    <a:pt x="20" y="253"/>
                  </a:lnTo>
                  <a:lnTo>
                    <a:pt x="20" y="255"/>
                  </a:lnTo>
                  <a:lnTo>
                    <a:pt x="20" y="255"/>
                  </a:lnTo>
                  <a:lnTo>
                    <a:pt x="23" y="259"/>
                  </a:lnTo>
                  <a:lnTo>
                    <a:pt x="26" y="262"/>
                  </a:lnTo>
                  <a:lnTo>
                    <a:pt x="29" y="265"/>
                  </a:lnTo>
                  <a:lnTo>
                    <a:pt x="32" y="269"/>
                  </a:lnTo>
                  <a:lnTo>
                    <a:pt x="32" y="269"/>
                  </a:lnTo>
                  <a:lnTo>
                    <a:pt x="33" y="271"/>
                  </a:lnTo>
                  <a:lnTo>
                    <a:pt x="33" y="271"/>
                  </a:lnTo>
                  <a:lnTo>
                    <a:pt x="38" y="278"/>
                  </a:lnTo>
                  <a:lnTo>
                    <a:pt x="38" y="278"/>
                  </a:lnTo>
                  <a:lnTo>
                    <a:pt x="41" y="283"/>
                  </a:lnTo>
                  <a:lnTo>
                    <a:pt x="45" y="285"/>
                  </a:lnTo>
                  <a:lnTo>
                    <a:pt x="45" y="290"/>
                  </a:lnTo>
                  <a:lnTo>
                    <a:pt x="45" y="290"/>
                  </a:lnTo>
                  <a:lnTo>
                    <a:pt x="47" y="291"/>
                  </a:lnTo>
                  <a:lnTo>
                    <a:pt x="47" y="290"/>
                  </a:lnTo>
                  <a:lnTo>
                    <a:pt x="48" y="288"/>
                  </a:lnTo>
                  <a:lnTo>
                    <a:pt x="51" y="290"/>
                  </a:lnTo>
                  <a:lnTo>
                    <a:pt x="51" y="290"/>
                  </a:lnTo>
                  <a:lnTo>
                    <a:pt x="52" y="293"/>
                  </a:lnTo>
                  <a:lnTo>
                    <a:pt x="52" y="294"/>
                  </a:lnTo>
                  <a:lnTo>
                    <a:pt x="52" y="294"/>
                  </a:lnTo>
                  <a:lnTo>
                    <a:pt x="52" y="296"/>
                  </a:lnTo>
                  <a:lnTo>
                    <a:pt x="52" y="296"/>
                  </a:lnTo>
                  <a:lnTo>
                    <a:pt x="58" y="299"/>
                  </a:lnTo>
                  <a:lnTo>
                    <a:pt x="61" y="300"/>
                  </a:lnTo>
                  <a:lnTo>
                    <a:pt x="64" y="304"/>
                  </a:lnTo>
                  <a:lnTo>
                    <a:pt x="64" y="304"/>
                  </a:lnTo>
                  <a:lnTo>
                    <a:pt x="60" y="300"/>
                  </a:lnTo>
                  <a:lnTo>
                    <a:pt x="62" y="304"/>
                  </a:lnTo>
                  <a:lnTo>
                    <a:pt x="62" y="304"/>
                  </a:lnTo>
                  <a:lnTo>
                    <a:pt x="57" y="302"/>
                  </a:lnTo>
                  <a:lnTo>
                    <a:pt x="55" y="302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58" y="303"/>
                  </a:lnTo>
                  <a:lnTo>
                    <a:pt x="60" y="304"/>
                  </a:lnTo>
                  <a:lnTo>
                    <a:pt x="65" y="307"/>
                  </a:lnTo>
                  <a:lnTo>
                    <a:pt x="65" y="307"/>
                  </a:lnTo>
                  <a:lnTo>
                    <a:pt x="70" y="312"/>
                  </a:lnTo>
                  <a:lnTo>
                    <a:pt x="73" y="312"/>
                  </a:lnTo>
                  <a:lnTo>
                    <a:pt x="74" y="312"/>
                  </a:lnTo>
                  <a:lnTo>
                    <a:pt x="76" y="315"/>
                  </a:lnTo>
                  <a:lnTo>
                    <a:pt x="76" y="315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7" y="315"/>
                  </a:lnTo>
                  <a:lnTo>
                    <a:pt x="78" y="316"/>
                  </a:lnTo>
                  <a:lnTo>
                    <a:pt x="81" y="315"/>
                  </a:lnTo>
                  <a:lnTo>
                    <a:pt x="86" y="318"/>
                  </a:lnTo>
                  <a:lnTo>
                    <a:pt x="86" y="318"/>
                  </a:lnTo>
                  <a:lnTo>
                    <a:pt x="87" y="319"/>
                  </a:lnTo>
                  <a:lnTo>
                    <a:pt x="87" y="321"/>
                  </a:lnTo>
                  <a:lnTo>
                    <a:pt x="87" y="321"/>
                  </a:lnTo>
                  <a:lnTo>
                    <a:pt x="93" y="322"/>
                  </a:lnTo>
                  <a:lnTo>
                    <a:pt x="93" y="322"/>
                  </a:lnTo>
                  <a:lnTo>
                    <a:pt x="93" y="324"/>
                  </a:lnTo>
                  <a:lnTo>
                    <a:pt x="92" y="322"/>
                  </a:lnTo>
                  <a:lnTo>
                    <a:pt x="92" y="322"/>
                  </a:lnTo>
                  <a:lnTo>
                    <a:pt x="100" y="326"/>
                  </a:lnTo>
                  <a:lnTo>
                    <a:pt x="99" y="326"/>
                  </a:lnTo>
                  <a:lnTo>
                    <a:pt x="99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5" y="326"/>
                  </a:lnTo>
                  <a:lnTo>
                    <a:pt x="105" y="326"/>
                  </a:lnTo>
                  <a:lnTo>
                    <a:pt x="109" y="328"/>
                  </a:lnTo>
                  <a:lnTo>
                    <a:pt x="109" y="328"/>
                  </a:lnTo>
                  <a:lnTo>
                    <a:pt x="109" y="329"/>
                  </a:lnTo>
                  <a:lnTo>
                    <a:pt x="108" y="329"/>
                  </a:lnTo>
                  <a:lnTo>
                    <a:pt x="103" y="328"/>
                  </a:lnTo>
                  <a:lnTo>
                    <a:pt x="103" y="328"/>
                  </a:lnTo>
                  <a:lnTo>
                    <a:pt x="105" y="331"/>
                  </a:lnTo>
                  <a:lnTo>
                    <a:pt x="108" y="331"/>
                  </a:lnTo>
                  <a:lnTo>
                    <a:pt x="110" y="332"/>
                  </a:lnTo>
                  <a:lnTo>
                    <a:pt x="116" y="335"/>
                  </a:lnTo>
                  <a:lnTo>
                    <a:pt x="112" y="334"/>
                  </a:lnTo>
                  <a:lnTo>
                    <a:pt x="112" y="334"/>
                  </a:lnTo>
                  <a:lnTo>
                    <a:pt x="113" y="335"/>
                  </a:lnTo>
                  <a:lnTo>
                    <a:pt x="115" y="337"/>
                  </a:lnTo>
                  <a:lnTo>
                    <a:pt x="121" y="341"/>
                  </a:lnTo>
                  <a:lnTo>
                    <a:pt x="121" y="341"/>
                  </a:lnTo>
                  <a:lnTo>
                    <a:pt x="118" y="337"/>
                  </a:lnTo>
                  <a:lnTo>
                    <a:pt x="116" y="335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21" y="335"/>
                  </a:lnTo>
                  <a:lnTo>
                    <a:pt x="124" y="335"/>
                  </a:lnTo>
                  <a:lnTo>
                    <a:pt x="124" y="335"/>
                  </a:lnTo>
                  <a:lnTo>
                    <a:pt x="125" y="337"/>
                  </a:lnTo>
                  <a:lnTo>
                    <a:pt x="125" y="337"/>
                  </a:lnTo>
                  <a:lnTo>
                    <a:pt x="129" y="338"/>
                  </a:lnTo>
                  <a:lnTo>
                    <a:pt x="129" y="341"/>
                  </a:lnTo>
                  <a:lnTo>
                    <a:pt x="129" y="341"/>
                  </a:lnTo>
                  <a:lnTo>
                    <a:pt x="132" y="340"/>
                  </a:lnTo>
                  <a:lnTo>
                    <a:pt x="135" y="340"/>
                  </a:lnTo>
                  <a:lnTo>
                    <a:pt x="135" y="340"/>
                  </a:lnTo>
                  <a:lnTo>
                    <a:pt x="140" y="341"/>
                  </a:lnTo>
                  <a:lnTo>
                    <a:pt x="141" y="344"/>
                  </a:lnTo>
                  <a:lnTo>
                    <a:pt x="141" y="344"/>
                  </a:lnTo>
                  <a:lnTo>
                    <a:pt x="142" y="344"/>
                  </a:lnTo>
                  <a:lnTo>
                    <a:pt x="142" y="343"/>
                  </a:lnTo>
                  <a:lnTo>
                    <a:pt x="141" y="341"/>
                  </a:lnTo>
                  <a:lnTo>
                    <a:pt x="144" y="341"/>
                  </a:lnTo>
                  <a:lnTo>
                    <a:pt x="144" y="341"/>
                  </a:lnTo>
                  <a:lnTo>
                    <a:pt x="153" y="343"/>
                  </a:lnTo>
                  <a:lnTo>
                    <a:pt x="161" y="343"/>
                  </a:lnTo>
                  <a:lnTo>
                    <a:pt x="161" y="343"/>
                  </a:lnTo>
                  <a:lnTo>
                    <a:pt x="163" y="343"/>
                  </a:lnTo>
                  <a:lnTo>
                    <a:pt x="161" y="343"/>
                  </a:lnTo>
                  <a:lnTo>
                    <a:pt x="161" y="344"/>
                  </a:lnTo>
                  <a:lnTo>
                    <a:pt x="161" y="344"/>
                  </a:lnTo>
                  <a:lnTo>
                    <a:pt x="164" y="343"/>
                  </a:lnTo>
                  <a:lnTo>
                    <a:pt x="164" y="343"/>
                  </a:lnTo>
                  <a:lnTo>
                    <a:pt x="166" y="343"/>
                  </a:lnTo>
                  <a:lnTo>
                    <a:pt x="166" y="344"/>
                  </a:lnTo>
                  <a:lnTo>
                    <a:pt x="166" y="344"/>
                  </a:lnTo>
                  <a:lnTo>
                    <a:pt x="167" y="343"/>
                  </a:lnTo>
                  <a:lnTo>
                    <a:pt x="167" y="343"/>
                  </a:lnTo>
                  <a:lnTo>
                    <a:pt x="167" y="341"/>
                  </a:lnTo>
                  <a:lnTo>
                    <a:pt x="170" y="341"/>
                  </a:lnTo>
                  <a:lnTo>
                    <a:pt x="170" y="341"/>
                  </a:lnTo>
                  <a:lnTo>
                    <a:pt x="172" y="341"/>
                  </a:lnTo>
                  <a:lnTo>
                    <a:pt x="176" y="341"/>
                  </a:lnTo>
                  <a:lnTo>
                    <a:pt x="176" y="341"/>
                  </a:lnTo>
                  <a:lnTo>
                    <a:pt x="180" y="343"/>
                  </a:lnTo>
                  <a:lnTo>
                    <a:pt x="185" y="341"/>
                  </a:lnTo>
                  <a:lnTo>
                    <a:pt x="185" y="341"/>
                  </a:lnTo>
                  <a:lnTo>
                    <a:pt x="186" y="343"/>
                  </a:lnTo>
                  <a:lnTo>
                    <a:pt x="185" y="343"/>
                  </a:lnTo>
                  <a:lnTo>
                    <a:pt x="185" y="344"/>
                  </a:lnTo>
                  <a:lnTo>
                    <a:pt x="185" y="344"/>
                  </a:lnTo>
                  <a:lnTo>
                    <a:pt x="192" y="341"/>
                  </a:lnTo>
                  <a:lnTo>
                    <a:pt x="198" y="338"/>
                  </a:lnTo>
                  <a:lnTo>
                    <a:pt x="203" y="340"/>
                  </a:lnTo>
                  <a:lnTo>
                    <a:pt x="203" y="340"/>
                  </a:lnTo>
                  <a:lnTo>
                    <a:pt x="201" y="338"/>
                  </a:lnTo>
                  <a:lnTo>
                    <a:pt x="202" y="337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2"/>
                  </a:lnTo>
                  <a:lnTo>
                    <a:pt x="206" y="332"/>
                  </a:lnTo>
                  <a:lnTo>
                    <a:pt x="208" y="332"/>
                  </a:lnTo>
                  <a:lnTo>
                    <a:pt x="208" y="332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9" y="332"/>
                  </a:lnTo>
                  <a:lnTo>
                    <a:pt x="209" y="332"/>
                  </a:lnTo>
                  <a:lnTo>
                    <a:pt x="212" y="332"/>
                  </a:lnTo>
                  <a:lnTo>
                    <a:pt x="212" y="332"/>
                  </a:lnTo>
                  <a:lnTo>
                    <a:pt x="211" y="334"/>
                  </a:lnTo>
                  <a:lnTo>
                    <a:pt x="211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5"/>
                  </a:lnTo>
                  <a:lnTo>
                    <a:pt x="206" y="338"/>
                  </a:lnTo>
                  <a:lnTo>
                    <a:pt x="206" y="338"/>
                  </a:lnTo>
                  <a:lnTo>
                    <a:pt x="208" y="337"/>
                  </a:lnTo>
                  <a:lnTo>
                    <a:pt x="208" y="337"/>
                  </a:lnTo>
                  <a:lnTo>
                    <a:pt x="208" y="338"/>
                  </a:lnTo>
                  <a:lnTo>
                    <a:pt x="208" y="338"/>
                  </a:lnTo>
                  <a:lnTo>
                    <a:pt x="209" y="337"/>
                  </a:lnTo>
                  <a:lnTo>
                    <a:pt x="212" y="340"/>
                  </a:lnTo>
                  <a:lnTo>
                    <a:pt x="212" y="338"/>
                  </a:lnTo>
                  <a:lnTo>
                    <a:pt x="221" y="337"/>
                  </a:lnTo>
                  <a:lnTo>
                    <a:pt x="221" y="337"/>
                  </a:lnTo>
                  <a:lnTo>
                    <a:pt x="225" y="334"/>
                  </a:lnTo>
                  <a:lnTo>
                    <a:pt x="225" y="334"/>
                  </a:lnTo>
                  <a:lnTo>
                    <a:pt x="230" y="329"/>
                  </a:lnTo>
                  <a:lnTo>
                    <a:pt x="230" y="329"/>
                  </a:lnTo>
                  <a:lnTo>
                    <a:pt x="240" y="322"/>
                  </a:lnTo>
                  <a:lnTo>
                    <a:pt x="240" y="322"/>
                  </a:lnTo>
                  <a:lnTo>
                    <a:pt x="240" y="325"/>
                  </a:lnTo>
                  <a:lnTo>
                    <a:pt x="240" y="325"/>
                  </a:lnTo>
                  <a:lnTo>
                    <a:pt x="241" y="328"/>
                  </a:lnTo>
                  <a:lnTo>
                    <a:pt x="241" y="328"/>
                  </a:lnTo>
                  <a:lnTo>
                    <a:pt x="238" y="328"/>
                  </a:lnTo>
                  <a:lnTo>
                    <a:pt x="235" y="329"/>
                  </a:lnTo>
                  <a:lnTo>
                    <a:pt x="230" y="332"/>
                  </a:lnTo>
                  <a:lnTo>
                    <a:pt x="230" y="332"/>
                  </a:lnTo>
                  <a:lnTo>
                    <a:pt x="231" y="332"/>
                  </a:lnTo>
                  <a:lnTo>
                    <a:pt x="231" y="334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1" y="329"/>
                  </a:lnTo>
                  <a:lnTo>
                    <a:pt x="244" y="329"/>
                  </a:lnTo>
                  <a:lnTo>
                    <a:pt x="244" y="329"/>
                  </a:lnTo>
                  <a:lnTo>
                    <a:pt x="244" y="328"/>
                  </a:lnTo>
                  <a:lnTo>
                    <a:pt x="244" y="326"/>
                  </a:lnTo>
                  <a:lnTo>
                    <a:pt x="247" y="325"/>
                  </a:lnTo>
                  <a:lnTo>
                    <a:pt x="253" y="321"/>
                  </a:lnTo>
                  <a:lnTo>
                    <a:pt x="253" y="321"/>
                  </a:lnTo>
                  <a:lnTo>
                    <a:pt x="253" y="322"/>
                  </a:lnTo>
                  <a:lnTo>
                    <a:pt x="249" y="325"/>
                  </a:lnTo>
                  <a:lnTo>
                    <a:pt x="249" y="325"/>
                  </a:lnTo>
                  <a:lnTo>
                    <a:pt x="253" y="324"/>
                  </a:lnTo>
                  <a:lnTo>
                    <a:pt x="254" y="322"/>
                  </a:lnTo>
                  <a:lnTo>
                    <a:pt x="256" y="319"/>
                  </a:lnTo>
                  <a:lnTo>
                    <a:pt x="259" y="318"/>
                  </a:lnTo>
                  <a:lnTo>
                    <a:pt x="259" y="318"/>
                  </a:lnTo>
                  <a:lnTo>
                    <a:pt x="257" y="319"/>
                  </a:lnTo>
                  <a:lnTo>
                    <a:pt x="257" y="319"/>
                  </a:lnTo>
                  <a:lnTo>
                    <a:pt x="262" y="316"/>
                  </a:lnTo>
                  <a:lnTo>
                    <a:pt x="265" y="315"/>
                  </a:lnTo>
                  <a:lnTo>
                    <a:pt x="265" y="316"/>
                  </a:lnTo>
                  <a:lnTo>
                    <a:pt x="263" y="316"/>
                  </a:lnTo>
                  <a:lnTo>
                    <a:pt x="263" y="316"/>
                  </a:lnTo>
                  <a:lnTo>
                    <a:pt x="269" y="313"/>
                  </a:lnTo>
                  <a:lnTo>
                    <a:pt x="269" y="313"/>
                  </a:lnTo>
                  <a:lnTo>
                    <a:pt x="276" y="307"/>
                  </a:lnTo>
                  <a:lnTo>
                    <a:pt x="276" y="307"/>
                  </a:lnTo>
                  <a:lnTo>
                    <a:pt x="281" y="303"/>
                  </a:lnTo>
                  <a:lnTo>
                    <a:pt x="282" y="300"/>
                  </a:lnTo>
                  <a:lnTo>
                    <a:pt x="282" y="300"/>
                  </a:lnTo>
                  <a:lnTo>
                    <a:pt x="283" y="304"/>
                  </a:lnTo>
                  <a:lnTo>
                    <a:pt x="283" y="304"/>
                  </a:lnTo>
                  <a:lnTo>
                    <a:pt x="283" y="302"/>
                  </a:lnTo>
                  <a:lnTo>
                    <a:pt x="283" y="302"/>
                  </a:lnTo>
                  <a:lnTo>
                    <a:pt x="285" y="296"/>
                  </a:lnTo>
                  <a:lnTo>
                    <a:pt x="285" y="296"/>
                  </a:lnTo>
                  <a:lnTo>
                    <a:pt x="286" y="293"/>
                  </a:lnTo>
                  <a:lnTo>
                    <a:pt x="286" y="293"/>
                  </a:lnTo>
                  <a:lnTo>
                    <a:pt x="289" y="290"/>
                  </a:lnTo>
                  <a:lnTo>
                    <a:pt x="289" y="290"/>
                  </a:lnTo>
                  <a:lnTo>
                    <a:pt x="292" y="293"/>
                  </a:lnTo>
                  <a:lnTo>
                    <a:pt x="292" y="294"/>
                  </a:lnTo>
                  <a:lnTo>
                    <a:pt x="292" y="297"/>
                  </a:lnTo>
                  <a:lnTo>
                    <a:pt x="292" y="297"/>
                  </a:lnTo>
                  <a:lnTo>
                    <a:pt x="295" y="294"/>
                  </a:lnTo>
                  <a:lnTo>
                    <a:pt x="298" y="291"/>
                  </a:lnTo>
                  <a:lnTo>
                    <a:pt x="298" y="291"/>
                  </a:lnTo>
                  <a:lnTo>
                    <a:pt x="295" y="291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8" y="287"/>
                  </a:lnTo>
                  <a:lnTo>
                    <a:pt x="302" y="285"/>
                  </a:lnTo>
                  <a:lnTo>
                    <a:pt x="302" y="285"/>
                  </a:lnTo>
                  <a:lnTo>
                    <a:pt x="301" y="285"/>
                  </a:lnTo>
                  <a:lnTo>
                    <a:pt x="301" y="284"/>
                  </a:lnTo>
                  <a:lnTo>
                    <a:pt x="301" y="281"/>
                  </a:lnTo>
                  <a:lnTo>
                    <a:pt x="301" y="280"/>
                  </a:lnTo>
                  <a:lnTo>
                    <a:pt x="301" y="280"/>
                  </a:lnTo>
                  <a:lnTo>
                    <a:pt x="304" y="281"/>
                  </a:lnTo>
                  <a:lnTo>
                    <a:pt x="304" y="284"/>
                  </a:lnTo>
                  <a:lnTo>
                    <a:pt x="304" y="284"/>
                  </a:lnTo>
                  <a:lnTo>
                    <a:pt x="305" y="280"/>
                  </a:lnTo>
                  <a:lnTo>
                    <a:pt x="305" y="280"/>
                  </a:lnTo>
                  <a:lnTo>
                    <a:pt x="307" y="275"/>
                  </a:lnTo>
                  <a:lnTo>
                    <a:pt x="307" y="275"/>
                  </a:lnTo>
                  <a:lnTo>
                    <a:pt x="307" y="277"/>
                  </a:lnTo>
                  <a:lnTo>
                    <a:pt x="307" y="277"/>
                  </a:lnTo>
                  <a:lnTo>
                    <a:pt x="310" y="277"/>
                  </a:lnTo>
                  <a:lnTo>
                    <a:pt x="310" y="277"/>
                  </a:lnTo>
                  <a:lnTo>
                    <a:pt x="312" y="274"/>
                  </a:lnTo>
                  <a:lnTo>
                    <a:pt x="315" y="269"/>
                  </a:lnTo>
                  <a:lnTo>
                    <a:pt x="312" y="272"/>
                  </a:lnTo>
                  <a:lnTo>
                    <a:pt x="312" y="272"/>
                  </a:lnTo>
                  <a:lnTo>
                    <a:pt x="315" y="268"/>
                  </a:lnTo>
                  <a:lnTo>
                    <a:pt x="315" y="263"/>
                  </a:lnTo>
                  <a:lnTo>
                    <a:pt x="315" y="259"/>
                  </a:lnTo>
                  <a:lnTo>
                    <a:pt x="317" y="255"/>
                  </a:lnTo>
                  <a:lnTo>
                    <a:pt x="317" y="255"/>
                  </a:lnTo>
                  <a:lnTo>
                    <a:pt x="318" y="258"/>
                  </a:lnTo>
                  <a:lnTo>
                    <a:pt x="321" y="258"/>
                  </a:lnTo>
                  <a:lnTo>
                    <a:pt x="323" y="256"/>
                  </a:lnTo>
                  <a:lnTo>
                    <a:pt x="323" y="256"/>
                  </a:lnTo>
                  <a:lnTo>
                    <a:pt x="321" y="249"/>
                  </a:lnTo>
                  <a:lnTo>
                    <a:pt x="321" y="249"/>
                  </a:lnTo>
                  <a:lnTo>
                    <a:pt x="321" y="247"/>
                  </a:lnTo>
                  <a:lnTo>
                    <a:pt x="321" y="247"/>
                  </a:lnTo>
                  <a:lnTo>
                    <a:pt x="324" y="240"/>
                  </a:lnTo>
                  <a:lnTo>
                    <a:pt x="324" y="240"/>
                  </a:lnTo>
                  <a:lnTo>
                    <a:pt x="326" y="253"/>
                  </a:lnTo>
                  <a:lnTo>
                    <a:pt x="326" y="253"/>
                  </a:lnTo>
                  <a:lnTo>
                    <a:pt x="327" y="252"/>
                  </a:lnTo>
                  <a:lnTo>
                    <a:pt x="328" y="249"/>
                  </a:lnTo>
                  <a:lnTo>
                    <a:pt x="328" y="249"/>
                  </a:lnTo>
                  <a:lnTo>
                    <a:pt x="330" y="249"/>
                  </a:lnTo>
                  <a:lnTo>
                    <a:pt x="330" y="249"/>
                  </a:lnTo>
                  <a:lnTo>
                    <a:pt x="328" y="253"/>
                  </a:lnTo>
                  <a:lnTo>
                    <a:pt x="334" y="243"/>
                  </a:lnTo>
                  <a:lnTo>
                    <a:pt x="334" y="243"/>
                  </a:lnTo>
                  <a:lnTo>
                    <a:pt x="333" y="242"/>
                  </a:lnTo>
                  <a:lnTo>
                    <a:pt x="334" y="239"/>
                  </a:lnTo>
                  <a:lnTo>
                    <a:pt x="334" y="239"/>
                  </a:lnTo>
                  <a:lnTo>
                    <a:pt x="334" y="236"/>
                  </a:lnTo>
                  <a:lnTo>
                    <a:pt x="333" y="234"/>
                  </a:lnTo>
                  <a:lnTo>
                    <a:pt x="333" y="234"/>
                  </a:lnTo>
                  <a:lnTo>
                    <a:pt x="333" y="236"/>
                  </a:lnTo>
                  <a:lnTo>
                    <a:pt x="333" y="236"/>
                  </a:lnTo>
                  <a:lnTo>
                    <a:pt x="333" y="240"/>
                  </a:lnTo>
                  <a:lnTo>
                    <a:pt x="333" y="240"/>
                  </a:lnTo>
                  <a:lnTo>
                    <a:pt x="331" y="246"/>
                  </a:lnTo>
                  <a:lnTo>
                    <a:pt x="331" y="246"/>
                  </a:lnTo>
                  <a:lnTo>
                    <a:pt x="330" y="244"/>
                  </a:lnTo>
                  <a:lnTo>
                    <a:pt x="328" y="240"/>
                  </a:lnTo>
                  <a:lnTo>
                    <a:pt x="330" y="236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3" y="230"/>
                  </a:lnTo>
                  <a:lnTo>
                    <a:pt x="336" y="233"/>
                  </a:lnTo>
                  <a:lnTo>
                    <a:pt x="336" y="233"/>
                  </a:lnTo>
                  <a:lnTo>
                    <a:pt x="336" y="228"/>
                  </a:lnTo>
                  <a:lnTo>
                    <a:pt x="337" y="224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9" y="225"/>
                  </a:lnTo>
                  <a:lnTo>
                    <a:pt x="339" y="223"/>
                  </a:lnTo>
                  <a:lnTo>
                    <a:pt x="339" y="220"/>
                  </a:lnTo>
                  <a:lnTo>
                    <a:pt x="340" y="215"/>
                  </a:lnTo>
                  <a:lnTo>
                    <a:pt x="340" y="215"/>
                  </a:lnTo>
                  <a:lnTo>
                    <a:pt x="342" y="212"/>
                  </a:lnTo>
                  <a:lnTo>
                    <a:pt x="343" y="212"/>
                  </a:lnTo>
                  <a:lnTo>
                    <a:pt x="343" y="211"/>
                  </a:lnTo>
                  <a:lnTo>
                    <a:pt x="343" y="211"/>
                  </a:lnTo>
                  <a:lnTo>
                    <a:pt x="339" y="212"/>
                  </a:lnTo>
                  <a:lnTo>
                    <a:pt x="334" y="211"/>
                  </a:lnTo>
                  <a:lnTo>
                    <a:pt x="334" y="211"/>
                  </a:lnTo>
                  <a:close/>
                  <a:moveTo>
                    <a:pt x="214" y="335"/>
                  </a:moveTo>
                  <a:lnTo>
                    <a:pt x="214" y="335"/>
                  </a:lnTo>
                  <a:lnTo>
                    <a:pt x="217" y="334"/>
                  </a:lnTo>
                  <a:lnTo>
                    <a:pt x="217" y="334"/>
                  </a:lnTo>
                  <a:lnTo>
                    <a:pt x="215" y="335"/>
                  </a:lnTo>
                  <a:lnTo>
                    <a:pt x="214" y="335"/>
                  </a:lnTo>
                  <a:lnTo>
                    <a:pt x="214" y="335"/>
                  </a:lnTo>
                  <a:close/>
                  <a:moveTo>
                    <a:pt x="215" y="121"/>
                  </a:moveTo>
                  <a:lnTo>
                    <a:pt x="215" y="121"/>
                  </a:lnTo>
                  <a:lnTo>
                    <a:pt x="215" y="121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7" y="121"/>
                  </a:lnTo>
                  <a:lnTo>
                    <a:pt x="218" y="123"/>
                  </a:lnTo>
                  <a:lnTo>
                    <a:pt x="218" y="123"/>
                  </a:lnTo>
                  <a:lnTo>
                    <a:pt x="217" y="124"/>
                  </a:lnTo>
                  <a:lnTo>
                    <a:pt x="217" y="124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4" y="123"/>
                  </a:lnTo>
                  <a:lnTo>
                    <a:pt x="212" y="124"/>
                  </a:lnTo>
                  <a:lnTo>
                    <a:pt x="212" y="124"/>
                  </a:lnTo>
                  <a:lnTo>
                    <a:pt x="214" y="126"/>
                  </a:lnTo>
                  <a:lnTo>
                    <a:pt x="214" y="12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14" y="126"/>
                  </a:lnTo>
                  <a:lnTo>
                    <a:pt x="214" y="129"/>
                  </a:lnTo>
                  <a:lnTo>
                    <a:pt x="214" y="127"/>
                  </a:lnTo>
                  <a:lnTo>
                    <a:pt x="218" y="132"/>
                  </a:lnTo>
                  <a:lnTo>
                    <a:pt x="218" y="132"/>
                  </a:lnTo>
                  <a:lnTo>
                    <a:pt x="225" y="132"/>
                  </a:lnTo>
                  <a:lnTo>
                    <a:pt x="230" y="132"/>
                  </a:lnTo>
                  <a:lnTo>
                    <a:pt x="234" y="133"/>
                  </a:lnTo>
                  <a:lnTo>
                    <a:pt x="234" y="133"/>
                  </a:lnTo>
                  <a:lnTo>
                    <a:pt x="231" y="135"/>
                  </a:lnTo>
                  <a:lnTo>
                    <a:pt x="231" y="138"/>
                  </a:lnTo>
                  <a:lnTo>
                    <a:pt x="231" y="138"/>
                  </a:lnTo>
                  <a:lnTo>
                    <a:pt x="230" y="136"/>
                  </a:lnTo>
                  <a:lnTo>
                    <a:pt x="228" y="135"/>
                  </a:lnTo>
                  <a:lnTo>
                    <a:pt x="224" y="133"/>
                  </a:lnTo>
                  <a:lnTo>
                    <a:pt x="224" y="133"/>
                  </a:lnTo>
                  <a:lnTo>
                    <a:pt x="224" y="135"/>
                  </a:lnTo>
                  <a:lnTo>
                    <a:pt x="224" y="135"/>
                  </a:lnTo>
                  <a:lnTo>
                    <a:pt x="230" y="136"/>
                  </a:lnTo>
                  <a:lnTo>
                    <a:pt x="230" y="136"/>
                  </a:lnTo>
                  <a:lnTo>
                    <a:pt x="230" y="139"/>
                  </a:lnTo>
                  <a:lnTo>
                    <a:pt x="231" y="141"/>
                  </a:lnTo>
                  <a:lnTo>
                    <a:pt x="231" y="141"/>
                  </a:lnTo>
                  <a:lnTo>
                    <a:pt x="233" y="139"/>
                  </a:lnTo>
                  <a:lnTo>
                    <a:pt x="234" y="139"/>
                  </a:lnTo>
                  <a:lnTo>
                    <a:pt x="238" y="141"/>
                  </a:lnTo>
                  <a:lnTo>
                    <a:pt x="238" y="141"/>
                  </a:lnTo>
                  <a:lnTo>
                    <a:pt x="237" y="142"/>
                  </a:lnTo>
                  <a:lnTo>
                    <a:pt x="234" y="141"/>
                  </a:lnTo>
                  <a:lnTo>
                    <a:pt x="234" y="141"/>
                  </a:lnTo>
                  <a:lnTo>
                    <a:pt x="235" y="142"/>
                  </a:lnTo>
                  <a:lnTo>
                    <a:pt x="238" y="142"/>
                  </a:lnTo>
                  <a:lnTo>
                    <a:pt x="240" y="142"/>
                  </a:lnTo>
                  <a:lnTo>
                    <a:pt x="241" y="143"/>
                  </a:lnTo>
                  <a:lnTo>
                    <a:pt x="241" y="143"/>
                  </a:lnTo>
                  <a:lnTo>
                    <a:pt x="240" y="142"/>
                  </a:lnTo>
                  <a:lnTo>
                    <a:pt x="240" y="142"/>
                  </a:lnTo>
                  <a:lnTo>
                    <a:pt x="243" y="143"/>
                  </a:lnTo>
                  <a:lnTo>
                    <a:pt x="244" y="145"/>
                  </a:lnTo>
                  <a:lnTo>
                    <a:pt x="244" y="146"/>
                  </a:lnTo>
                  <a:lnTo>
                    <a:pt x="243" y="145"/>
                  </a:lnTo>
                  <a:lnTo>
                    <a:pt x="243" y="145"/>
                  </a:lnTo>
                  <a:lnTo>
                    <a:pt x="251" y="151"/>
                  </a:lnTo>
                  <a:lnTo>
                    <a:pt x="254" y="151"/>
                  </a:lnTo>
                  <a:lnTo>
                    <a:pt x="257" y="151"/>
                  </a:lnTo>
                  <a:lnTo>
                    <a:pt x="257" y="151"/>
                  </a:lnTo>
                  <a:lnTo>
                    <a:pt x="254" y="154"/>
                  </a:lnTo>
                  <a:lnTo>
                    <a:pt x="263" y="151"/>
                  </a:lnTo>
                  <a:lnTo>
                    <a:pt x="266" y="152"/>
                  </a:lnTo>
                  <a:lnTo>
                    <a:pt x="266" y="152"/>
                  </a:lnTo>
                  <a:lnTo>
                    <a:pt x="263" y="157"/>
                  </a:lnTo>
                  <a:lnTo>
                    <a:pt x="262" y="158"/>
                  </a:lnTo>
                  <a:lnTo>
                    <a:pt x="260" y="158"/>
                  </a:lnTo>
                  <a:lnTo>
                    <a:pt x="260" y="158"/>
                  </a:lnTo>
                  <a:lnTo>
                    <a:pt x="262" y="160"/>
                  </a:lnTo>
                  <a:lnTo>
                    <a:pt x="265" y="160"/>
                  </a:lnTo>
                  <a:lnTo>
                    <a:pt x="265" y="160"/>
                  </a:lnTo>
                  <a:lnTo>
                    <a:pt x="265" y="158"/>
                  </a:lnTo>
                  <a:lnTo>
                    <a:pt x="266" y="157"/>
                  </a:lnTo>
                  <a:lnTo>
                    <a:pt x="266" y="157"/>
                  </a:lnTo>
                  <a:lnTo>
                    <a:pt x="267" y="160"/>
                  </a:lnTo>
                  <a:lnTo>
                    <a:pt x="269" y="162"/>
                  </a:lnTo>
                  <a:lnTo>
                    <a:pt x="269" y="162"/>
                  </a:lnTo>
                  <a:lnTo>
                    <a:pt x="270" y="161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2"/>
                  </a:lnTo>
                  <a:lnTo>
                    <a:pt x="270" y="164"/>
                  </a:lnTo>
                  <a:lnTo>
                    <a:pt x="270" y="164"/>
                  </a:lnTo>
                  <a:lnTo>
                    <a:pt x="273" y="162"/>
                  </a:lnTo>
                  <a:lnTo>
                    <a:pt x="273" y="162"/>
                  </a:lnTo>
                  <a:lnTo>
                    <a:pt x="275" y="162"/>
                  </a:lnTo>
                  <a:lnTo>
                    <a:pt x="275" y="162"/>
                  </a:lnTo>
                  <a:lnTo>
                    <a:pt x="273" y="164"/>
                  </a:lnTo>
                  <a:lnTo>
                    <a:pt x="272" y="165"/>
                  </a:lnTo>
                  <a:lnTo>
                    <a:pt x="272" y="165"/>
                  </a:lnTo>
                  <a:lnTo>
                    <a:pt x="273" y="165"/>
                  </a:lnTo>
                  <a:lnTo>
                    <a:pt x="275" y="167"/>
                  </a:lnTo>
                  <a:lnTo>
                    <a:pt x="275" y="167"/>
                  </a:lnTo>
                  <a:lnTo>
                    <a:pt x="275" y="165"/>
                  </a:lnTo>
                  <a:lnTo>
                    <a:pt x="275" y="165"/>
                  </a:lnTo>
                  <a:lnTo>
                    <a:pt x="278" y="167"/>
                  </a:lnTo>
                  <a:lnTo>
                    <a:pt x="281" y="167"/>
                  </a:lnTo>
                  <a:lnTo>
                    <a:pt x="281" y="167"/>
                  </a:lnTo>
                  <a:lnTo>
                    <a:pt x="285" y="167"/>
                  </a:lnTo>
                  <a:lnTo>
                    <a:pt x="288" y="168"/>
                  </a:lnTo>
                  <a:lnTo>
                    <a:pt x="288" y="168"/>
                  </a:lnTo>
                  <a:lnTo>
                    <a:pt x="283" y="168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5" y="171"/>
                  </a:lnTo>
                  <a:lnTo>
                    <a:pt x="282" y="170"/>
                  </a:lnTo>
                  <a:lnTo>
                    <a:pt x="282" y="170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79" y="170"/>
                  </a:lnTo>
                  <a:lnTo>
                    <a:pt x="279" y="170"/>
                  </a:lnTo>
                  <a:lnTo>
                    <a:pt x="278" y="171"/>
                  </a:lnTo>
                  <a:lnTo>
                    <a:pt x="278" y="171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2" y="171"/>
                  </a:lnTo>
                  <a:lnTo>
                    <a:pt x="272" y="171"/>
                  </a:lnTo>
                  <a:lnTo>
                    <a:pt x="275" y="173"/>
                  </a:lnTo>
                  <a:lnTo>
                    <a:pt x="276" y="174"/>
                  </a:lnTo>
                  <a:lnTo>
                    <a:pt x="276" y="174"/>
                  </a:lnTo>
                  <a:lnTo>
                    <a:pt x="276" y="173"/>
                  </a:lnTo>
                  <a:lnTo>
                    <a:pt x="276" y="173"/>
                  </a:lnTo>
                  <a:lnTo>
                    <a:pt x="276" y="171"/>
                  </a:lnTo>
                  <a:lnTo>
                    <a:pt x="276" y="171"/>
                  </a:lnTo>
                  <a:lnTo>
                    <a:pt x="279" y="171"/>
                  </a:lnTo>
                  <a:lnTo>
                    <a:pt x="282" y="173"/>
                  </a:lnTo>
                  <a:lnTo>
                    <a:pt x="282" y="173"/>
                  </a:lnTo>
                  <a:lnTo>
                    <a:pt x="282" y="174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78" y="174"/>
                  </a:lnTo>
                  <a:lnTo>
                    <a:pt x="275" y="173"/>
                  </a:lnTo>
                  <a:lnTo>
                    <a:pt x="275" y="173"/>
                  </a:lnTo>
                  <a:lnTo>
                    <a:pt x="275" y="174"/>
                  </a:lnTo>
                  <a:lnTo>
                    <a:pt x="273" y="176"/>
                  </a:lnTo>
                  <a:lnTo>
                    <a:pt x="273" y="176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6"/>
                  </a:lnTo>
                  <a:lnTo>
                    <a:pt x="272" y="176"/>
                  </a:lnTo>
                  <a:lnTo>
                    <a:pt x="270" y="177"/>
                  </a:lnTo>
                  <a:lnTo>
                    <a:pt x="270" y="177"/>
                  </a:lnTo>
                  <a:lnTo>
                    <a:pt x="269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70" y="180"/>
                  </a:lnTo>
                  <a:lnTo>
                    <a:pt x="273" y="183"/>
                  </a:lnTo>
                  <a:lnTo>
                    <a:pt x="269" y="186"/>
                  </a:lnTo>
                  <a:lnTo>
                    <a:pt x="269" y="184"/>
                  </a:lnTo>
                  <a:lnTo>
                    <a:pt x="269" y="184"/>
                  </a:lnTo>
                  <a:lnTo>
                    <a:pt x="269" y="186"/>
                  </a:lnTo>
                  <a:lnTo>
                    <a:pt x="266" y="187"/>
                  </a:lnTo>
                  <a:lnTo>
                    <a:pt x="266" y="187"/>
                  </a:lnTo>
                  <a:lnTo>
                    <a:pt x="265" y="184"/>
                  </a:lnTo>
                  <a:lnTo>
                    <a:pt x="265" y="183"/>
                  </a:lnTo>
                  <a:lnTo>
                    <a:pt x="265" y="182"/>
                  </a:lnTo>
                  <a:lnTo>
                    <a:pt x="265" y="182"/>
                  </a:lnTo>
                  <a:lnTo>
                    <a:pt x="263" y="184"/>
                  </a:lnTo>
                  <a:lnTo>
                    <a:pt x="263" y="184"/>
                  </a:lnTo>
                  <a:lnTo>
                    <a:pt x="263" y="183"/>
                  </a:lnTo>
                  <a:lnTo>
                    <a:pt x="262" y="183"/>
                  </a:lnTo>
                  <a:lnTo>
                    <a:pt x="262" y="183"/>
                  </a:lnTo>
                  <a:lnTo>
                    <a:pt x="260" y="184"/>
                  </a:lnTo>
                  <a:lnTo>
                    <a:pt x="260" y="186"/>
                  </a:lnTo>
                  <a:lnTo>
                    <a:pt x="262" y="186"/>
                  </a:lnTo>
                  <a:lnTo>
                    <a:pt x="262" y="186"/>
                  </a:lnTo>
                  <a:lnTo>
                    <a:pt x="259" y="187"/>
                  </a:lnTo>
                  <a:lnTo>
                    <a:pt x="256" y="189"/>
                  </a:lnTo>
                  <a:lnTo>
                    <a:pt x="256" y="189"/>
                  </a:lnTo>
                  <a:lnTo>
                    <a:pt x="257" y="190"/>
                  </a:lnTo>
                  <a:lnTo>
                    <a:pt x="256" y="193"/>
                  </a:lnTo>
                  <a:lnTo>
                    <a:pt x="254" y="195"/>
                  </a:lnTo>
                  <a:lnTo>
                    <a:pt x="254" y="195"/>
                  </a:lnTo>
                  <a:lnTo>
                    <a:pt x="253" y="195"/>
                  </a:lnTo>
                  <a:lnTo>
                    <a:pt x="253" y="195"/>
                  </a:lnTo>
                  <a:lnTo>
                    <a:pt x="243" y="201"/>
                  </a:lnTo>
                  <a:lnTo>
                    <a:pt x="243" y="201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199"/>
                  </a:lnTo>
                  <a:lnTo>
                    <a:pt x="240" y="199"/>
                  </a:lnTo>
                  <a:lnTo>
                    <a:pt x="238" y="202"/>
                  </a:lnTo>
                  <a:lnTo>
                    <a:pt x="238" y="202"/>
                  </a:lnTo>
                  <a:lnTo>
                    <a:pt x="237" y="202"/>
                  </a:lnTo>
                  <a:lnTo>
                    <a:pt x="237" y="201"/>
                  </a:lnTo>
                  <a:lnTo>
                    <a:pt x="238" y="199"/>
                  </a:lnTo>
                  <a:lnTo>
                    <a:pt x="237" y="199"/>
                  </a:lnTo>
                  <a:lnTo>
                    <a:pt x="237" y="199"/>
                  </a:lnTo>
                  <a:lnTo>
                    <a:pt x="237" y="202"/>
                  </a:lnTo>
                  <a:lnTo>
                    <a:pt x="234" y="205"/>
                  </a:lnTo>
                  <a:lnTo>
                    <a:pt x="234" y="205"/>
                  </a:lnTo>
                  <a:lnTo>
                    <a:pt x="235" y="205"/>
                  </a:lnTo>
                  <a:lnTo>
                    <a:pt x="237" y="203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203"/>
                  </a:lnTo>
                  <a:lnTo>
                    <a:pt x="227" y="212"/>
                  </a:lnTo>
                  <a:lnTo>
                    <a:pt x="227" y="212"/>
                  </a:lnTo>
                  <a:lnTo>
                    <a:pt x="221" y="215"/>
                  </a:lnTo>
                  <a:lnTo>
                    <a:pt x="212" y="220"/>
                  </a:lnTo>
                  <a:lnTo>
                    <a:pt x="212" y="220"/>
                  </a:lnTo>
                  <a:lnTo>
                    <a:pt x="211" y="22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3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4"/>
                  </a:lnTo>
                  <a:lnTo>
                    <a:pt x="189" y="236"/>
                  </a:lnTo>
                  <a:lnTo>
                    <a:pt x="189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12" y="284"/>
                  </a:lnTo>
                  <a:lnTo>
                    <a:pt x="112" y="278"/>
                  </a:lnTo>
                  <a:lnTo>
                    <a:pt x="112" y="278"/>
                  </a:lnTo>
                  <a:lnTo>
                    <a:pt x="115" y="277"/>
                  </a:lnTo>
                  <a:lnTo>
                    <a:pt x="116" y="275"/>
                  </a:lnTo>
                  <a:lnTo>
                    <a:pt x="116" y="275"/>
                  </a:lnTo>
                  <a:lnTo>
                    <a:pt x="116" y="274"/>
                  </a:lnTo>
                  <a:lnTo>
                    <a:pt x="116" y="269"/>
                  </a:lnTo>
                  <a:lnTo>
                    <a:pt x="118" y="266"/>
                  </a:lnTo>
                  <a:lnTo>
                    <a:pt x="116" y="263"/>
                  </a:lnTo>
                  <a:lnTo>
                    <a:pt x="116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2"/>
                  </a:lnTo>
                  <a:lnTo>
                    <a:pt x="118" y="258"/>
                  </a:lnTo>
                  <a:lnTo>
                    <a:pt x="118" y="259"/>
                  </a:lnTo>
                  <a:lnTo>
                    <a:pt x="118" y="259"/>
                  </a:lnTo>
                  <a:lnTo>
                    <a:pt x="118" y="249"/>
                  </a:lnTo>
                  <a:lnTo>
                    <a:pt x="119" y="240"/>
                  </a:lnTo>
                  <a:lnTo>
                    <a:pt x="118" y="240"/>
                  </a:lnTo>
                  <a:lnTo>
                    <a:pt x="118" y="240"/>
                  </a:lnTo>
                  <a:lnTo>
                    <a:pt x="119" y="237"/>
                  </a:lnTo>
                  <a:lnTo>
                    <a:pt x="119" y="237"/>
                  </a:lnTo>
                  <a:lnTo>
                    <a:pt x="118" y="237"/>
                  </a:lnTo>
                  <a:lnTo>
                    <a:pt x="118" y="239"/>
                  </a:lnTo>
                  <a:lnTo>
                    <a:pt x="118" y="240"/>
                  </a:lnTo>
                  <a:lnTo>
                    <a:pt x="116" y="240"/>
                  </a:lnTo>
                  <a:lnTo>
                    <a:pt x="116" y="240"/>
                  </a:lnTo>
                  <a:lnTo>
                    <a:pt x="118" y="237"/>
                  </a:lnTo>
                  <a:lnTo>
                    <a:pt x="118" y="233"/>
                  </a:lnTo>
                  <a:lnTo>
                    <a:pt x="118" y="228"/>
                  </a:lnTo>
                  <a:lnTo>
                    <a:pt x="121" y="225"/>
                  </a:lnTo>
                  <a:lnTo>
                    <a:pt x="121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8" y="224"/>
                  </a:lnTo>
                  <a:lnTo>
                    <a:pt x="119" y="224"/>
                  </a:lnTo>
                  <a:lnTo>
                    <a:pt x="118" y="223"/>
                  </a:lnTo>
                  <a:lnTo>
                    <a:pt x="118" y="223"/>
                  </a:lnTo>
                  <a:lnTo>
                    <a:pt x="119" y="221"/>
                  </a:lnTo>
                  <a:lnTo>
                    <a:pt x="121" y="220"/>
                  </a:lnTo>
                  <a:lnTo>
                    <a:pt x="121" y="220"/>
                  </a:lnTo>
                  <a:lnTo>
                    <a:pt x="121" y="221"/>
                  </a:lnTo>
                  <a:lnTo>
                    <a:pt x="121" y="221"/>
                  </a:lnTo>
                  <a:lnTo>
                    <a:pt x="121" y="217"/>
                  </a:lnTo>
                  <a:lnTo>
                    <a:pt x="121" y="214"/>
                  </a:lnTo>
                  <a:lnTo>
                    <a:pt x="121" y="217"/>
                  </a:lnTo>
                  <a:lnTo>
                    <a:pt x="121" y="217"/>
                  </a:lnTo>
                  <a:lnTo>
                    <a:pt x="119" y="205"/>
                  </a:lnTo>
                  <a:lnTo>
                    <a:pt x="119" y="199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0"/>
                  </a:lnTo>
                  <a:lnTo>
                    <a:pt x="118" y="187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6" y="179"/>
                  </a:lnTo>
                  <a:lnTo>
                    <a:pt x="116" y="179"/>
                  </a:lnTo>
                  <a:lnTo>
                    <a:pt x="118" y="179"/>
                  </a:lnTo>
                  <a:lnTo>
                    <a:pt x="118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8" y="173"/>
                  </a:lnTo>
                  <a:lnTo>
                    <a:pt x="115" y="170"/>
                  </a:lnTo>
                  <a:lnTo>
                    <a:pt x="116" y="170"/>
                  </a:lnTo>
                  <a:lnTo>
                    <a:pt x="116" y="170"/>
                  </a:lnTo>
                  <a:lnTo>
                    <a:pt x="115" y="168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6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9" y="161"/>
                  </a:lnTo>
                  <a:lnTo>
                    <a:pt x="118" y="158"/>
                  </a:lnTo>
                  <a:lnTo>
                    <a:pt x="118" y="155"/>
                  </a:lnTo>
                  <a:lnTo>
                    <a:pt x="119" y="154"/>
                  </a:lnTo>
                  <a:lnTo>
                    <a:pt x="119" y="154"/>
                  </a:lnTo>
                  <a:lnTo>
                    <a:pt x="118" y="152"/>
                  </a:lnTo>
                  <a:lnTo>
                    <a:pt x="116" y="155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5" y="157"/>
                  </a:lnTo>
                  <a:lnTo>
                    <a:pt x="115" y="152"/>
                  </a:lnTo>
                  <a:lnTo>
                    <a:pt x="115" y="152"/>
                  </a:lnTo>
                  <a:lnTo>
                    <a:pt x="116" y="149"/>
                  </a:lnTo>
                  <a:lnTo>
                    <a:pt x="118" y="148"/>
                  </a:lnTo>
                  <a:lnTo>
                    <a:pt x="119" y="143"/>
                  </a:lnTo>
                  <a:lnTo>
                    <a:pt x="119" y="143"/>
                  </a:lnTo>
                  <a:lnTo>
                    <a:pt x="119" y="145"/>
                  </a:lnTo>
                  <a:lnTo>
                    <a:pt x="119" y="145"/>
                  </a:lnTo>
                  <a:lnTo>
                    <a:pt x="119" y="142"/>
                  </a:lnTo>
                  <a:lnTo>
                    <a:pt x="119" y="141"/>
                  </a:lnTo>
                  <a:lnTo>
                    <a:pt x="119" y="139"/>
                  </a:lnTo>
                  <a:lnTo>
                    <a:pt x="119" y="139"/>
                  </a:lnTo>
                  <a:lnTo>
                    <a:pt x="118" y="138"/>
                  </a:lnTo>
                  <a:lnTo>
                    <a:pt x="118" y="136"/>
                  </a:lnTo>
                  <a:lnTo>
                    <a:pt x="118" y="136"/>
                  </a:lnTo>
                  <a:lnTo>
                    <a:pt x="116" y="136"/>
                  </a:lnTo>
                  <a:lnTo>
                    <a:pt x="118" y="141"/>
                  </a:lnTo>
                  <a:lnTo>
                    <a:pt x="118" y="141"/>
                  </a:lnTo>
                  <a:lnTo>
                    <a:pt x="115" y="136"/>
                  </a:lnTo>
                  <a:lnTo>
                    <a:pt x="115" y="133"/>
                  </a:lnTo>
                  <a:lnTo>
                    <a:pt x="115" y="130"/>
                  </a:lnTo>
                  <a:lnTo>
                    <a:pt x="115" y="130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16" y="132"/>
                  </a:lnTo>
                  <a:lnTo>
                    <a:pt x="116" y="129"/>
                  </a:lnTo>
                  <a:lnTo>
                    <a:pt x="116" y="129"/>
                  </a:lnTo>
                  <a:lnTo>
                    <a:pt x="118" y="130"/>
                  </a:lnTo>
                  <a:lnTo>
                    <a:pt x="119" y="133"/>
                  </a:lnTo>
                  <a:lnTo>
                    <a:pt x="119" y="136"/>
                  </a:lnTo>
                  <a:lnTo>
                    <a:pt x="119" y="138"/>
                  </a:lnTo>
                  <a:lnTo>
                    <a:pt x="119" y="138"/>
                  </a:lnTo>
                  <a:lnTo>
                    <a:pt x="119" y="136"/>
                  </a:lnTo>
                  <a:lnTo>
                    <a:pt x="119" y="135"/>
                  </a:lnTo>
                  <a:lnTo>
                    <a:pt x="119" y="133"/>
                  </a:lnTo>
                  <a:lnTo>
                    <a:pt x="121" y="135"/>
                  </a:lnTo>
                  <a:lnTo>
                    <a:pt x="121" y="135"/>
                  </a:lnTo>
                  <a:lnTo>
                    <a:pt x="119" y="132"/>
                  </a:lnTo>
                  <a:lnTo>
                    <a:pt x="119" y="130"/>
                  </a:lnTo>
                  <a:lnTo>
                    <a:pt x="119" y="127"/>
                  </a:lnTo>
                  <a:lnTo>
                    <a:pt x="118" y="126"/>
                  </a:lnTo>
                  <a:lnTo>
                    <a:pt x="119" y="126"/>
                  </a:lnTo>
                  <a:lnTo>
                    <a:pt x="119" y="126"/>
                  </a:lnTo>
                  <a:lnTo>
                    <a:pt x="119" y="123"/>
                  </a:lnTo>
                  <a:lnTo>
                    <a:pt x="121" y="124"/>
                  </a:lnTo>
                  <a:lnTo>
                    <a:pt x="121" y="124"/>
                  </a:lnTo>
                  <a:lnTo>
                    <a:pt x="121" y="123"/>
                  </a:lnTo>
                  <a:lnTo>
                    <a:pt x="121" y="120"/>
                  </a:lnTo>
                  <a:lnTo>
                    <a:pt x="122" y="119"/>
                  </a:lnTo>
                  <a:lnTo>
                    <a:pt x="122" y="117"/>
                  </a:lnTo>
                  <a:lnTo>
                    <a:pt x="122" y="117"/>
                  </a:lnTo>
                  <a:lnTo>
                    <a:pt x="121" y="119"/>
                  </a:lnTo>
                  <a:lnTo>
                    <a:pt x="121" y="120"/>
                  </a:lnTo>
                  <a:lnTo>
                    <a:pt x="119" y="120"/>
                  </a:lnTo>
                  <a:lnTo>
                    <a:pt x="118" y="120"/>
                  </a:lnTo>
                  <a:lnTo>
                    <a:pt x="118" y="120"/>
                  </a:lnTo>
                  <a:lnTo>
                    <a:pt x="118" y="117"/>
                  </a:lnTo>
                  <a:lnTo>
                    <a:pt x="119" y="114"/>
                  </a:lnTo>
                  <a:lnTo>
                    <a:pt x="121" y="113"/>
                  </a:lnTo>
                  <a:lnTo>
                    <a:pt x="122" y="108"/>
                  </a:lnTo>
                  <a:lnTo>
                    <a:pt x="122" y="108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2" y="107"/>
                  </a:lnTo>
                  <a:lnTo>
                    <a:pt x="122" y="107"/>
                  </a:lnTo>
                  <a:lnTo>
                    <a:pt x="122" y="104"/>
                  </a:lnTo>
                  <a:lnTo>
                    <a:pt x="121" y="104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21" y="104"/>
                  </a:lnTo>
                  <a:lnTo>
                    <a:pt x="119" y="102"/>
                  </a:lnTo>
                  <a:lnTo>
                    <a:pt x="118" y="100"/>
                  </a:lnTo>
                  <a:lnTo>
                    <a:pt x="119" y="100"/>
                  </a:lnTo>
                  <a:lnTo>
                    <a:pt x="119" y="100"/>
                  </a:lnTo>
                  <a:lnTo>
                    <a:pt x="119" y="97"/>
                  </a:lnTo>
                  <a:lnTo>
                    <a:pt x="118" y="97"/>
                  </a:lnTo>
                  <a:lnTo>
                    <a:pt x="118" y="95"/>
                  </a:lnTo>
                  <a:lnTo>
                    <a:pt x="118" y="94"/>
                  </a:lnTo>
                  <a:lnTo>
                    <a:pt x="119" y="95"/>
                  </a:lnTo>
                  <a:lnTo>
                    <a:pt x="119" y="92"/>
                  </a:lnTo>
                  <a:lnTo>
                    <a:pt x="121" y="94"/>
                  </a:lnTo>
                  <a:lnTo>
                    <a:pt x="121" y="94"/>
                  </a:lnTo>
                  <a:lnTo>
                    <a:pt x="121" y="89"/>
                  </a:lnTo>
                  <a:lnTo>
                    <a:pt x="121" y="86"/>
                  </a:lnTo>
                  <a:lnTo>
                    <a:pt x="121" y="86"/>
                  </a:lnTo>
                  <a:lnTo>
                    <a:pt x="119" y="86"/>
                  </a:lnTo>
                  <a:lnTo>
                    <a:pt x="118" y="83"/>
                  </a:lnTo>
                  <a:lnTo>
                    <a:pt x="118" y="83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1"/>
                  </a:lnTo>
                  <a:lnTo>
                    <a:pt x="119" y="81"/>
                  </a:lnTo>
                  <a:lnTo>
                    <a:pt x="121" y="82"/>
                  </a:lnTo>
                  <a:lnTo>
                    <a:pt x="119" y="83"/>
                  </a:lnTo>
                  <a:lnTo>
                    <a:pt x="119" y="83"/>
                  </a:lnTo>
                  <a:lnTo>
                    <a:pt x="121" y="85"/>
                  </a:lnTo>
                  <a:lnTo>
                    <a:pt x="121" y="85"/>
                  </a:lnTo>
                  <a:lnTo>
                    <a:pt x="122" y="82"/>
                  </a:lnTo>
                  <a:lnTo>
                    <a:pt x="122" y="82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81"/>
                  </a:lnTo>
                  <a:lnTo>
                    <a:pt x="121" y="81"/>
                  </a:lnTo>
                  <a:lnTo>
                    <a:pt x="119" y="79"/>
                  </a:lnTo>
                  <a:lnTo>
                    <a:pt x="119" y="79"/>
                  </a:lnTo>
                  <a:lnTo>
                    <a:pt x="119" y="78"/>
                  </a:lnTo>
                  <a:lnTo>
                    <a:pt x="119" y="78"/>
                  </a:lnTo>
                  <a:lnTo>
                    <a:pt x="121" y="79"/>
                  </a:lnTo>
                  <a:lnTo>
                    <a:pt x="121" y="79"/>
                  </a:lnTo>
                  <a:lnTo>
                    <a:pt x="119" y="76"/>
                  </a:lnTo>
                  <a:lnTo>
                    <a:pt x="119" y="76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78"/>
                  </a:lnTo>
                  <a:lnTo>
                    <a:pt x="121" y="78"/>
                  </a:lnTo>
                  <a:lnTo>
                    <a:pt x="124" y="79"/>
                  </a:lnTo>
                  <a:lnTo>
                    <a:pt x="124" y="79"/>
                  </a:lnTo>
                  <a:lnTo>
                    <a:pt x="122" y="78"/>
                  </a:lnTo>
                  <a:lnTo>
                    <a:pt x="122" y="78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3"/>
                  </a:lnTo>
                  <a:lnTo>
                    <a:pt x="122" y="73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9"/>
                  </a:lnTo>
                  <a:lnTo>
                    <a:pt x="125" y="79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8" y="76"/>
                  </a:lnTo>
                  <a:lnTo>
                    <a:pt x="128" y="76"/>
                  </a:lnTo>
                  <a:lnTo>
                    <a:pt x="131" y="78"/>
                  </a:lnTo>
                  <a:lnTo>
                    <a:pt x="132" y="79"/>
                  </a:lnTo>
                  <a:lnTo>
                    <a:pt x="132" y="79"/>
                  </a:lnTo>
                  <a:lnTo>
                    <a:pt x="129" y="78"/>
                  </a:lnTo>
                  <a:lnTo>
                    <a:pt x="131" y="81"/>
                  </a:lnTo>
                  <a:lnTo>
                    <a:pt x="131" y="81"/>
                  </a:lnTo>
                  <a:lnTo>
                    <a:pt x="126" y="81"/>
                  </a:lnTo>
                  <a:lnTo>
                    <a:pt x="126" y="81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28" y="81"/>
                  </a:lnTo>
                  <a:lnTo>
                    <a:pt x="129" y="81"/>
                  </a:lnTo>
                  <a:lnTo>
                    <a:pt x="132" y="82"/>
                  </a:lnTo>
                  <a:lnTo>
                    <a:pt x="135" y="83"/>
                  </a:lnTo>
                  <a:lnTo>
                    <a:pt x="137" y="83"/>
                  </a:lnTo>
                  <a:lnTo>
                    <a:pt x="138" y="83"/>
                  </a:lnTo>
                  <a:lnTo>
                    <a:pt x="140" y="85"/>
                  </a:lnTo>
                  <a:lnTo>
                    <a:pt x="140" y="85"/>
                  </a:lnTo>
                  <a:lnTo>
                    <a:pt x="138" y="85"/>
                  </a:lnTo>
                  <a:lnTo>
                    <a:pt x="138" y="85"/>
                  </a:lnTo>
                  <a:lnTo>
                    <a:pt x="140" y="86"/>
                  </a:lnTo>
                  <a:lnTo>
                    <a:pt x="141" y="85"/>
                  </a:lnTo>
                  <a:lnTo>
                    <a:pt x="144" y="85"/>
                  </a:lnTo>
                  <a:lnTo>
                    <a:pt x="145" y="86"/>
                  </a:lnTo>
                  <a:lnTo>
                    <a:pt x="145" y="86"/>
                  </a:lnTo>
                  <a:lnTo>
                    <a:pt x="147" y="88"/>
                  </a:lnTo>
                  <a:lnTo>
                    <a:pt x="147" y="88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7" y="92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58" y="94"/>
                  </a:lnTo>
                  <a:lnTo>
                    <a:pt x="156" y="94"/>
                  </a:lnTo>
                  <a:lnTo>
                    <a:pt x="156" y="94"/>
                  </a:lnTo>
                  <a:lnTo>
                    <a:pt x="157" y="95"/>
                  </a:lnTo>
                  <a:lnTo>
                    <a:pt x="158" y="97"/>
                  </a:lnTo>
                  <a:lnTo>
                    <a:pt x="160" y="97"/>
                  </a:lnTo>
                  <a:lnTo>
                    <a:pt x="163" y="100"/>
                  </a:lnTo>
                  <a:lnTo>
                    <a:pt x="160" y="98"/>
                  </a:lnTo>
                  <a:lnTo>
                    <a:pt x="160" y="98"/>
                  </a:lnTo>
                  <a:lnTo>
                    <a:pt x="160" y="100"/>
                  </a:lnTo>
                  <a:lnTo>
                    <a:pt x="161" y="101"/>
                  </a:lnTo>
                  <a:lnTo>
                    <a:pt x="164" y="105"/>
                  </a:lnTo>
                  <a:lnTo>
                    <a:pt x="164" y="105"/>
                  </a:lnTo>
                  <a:lnTo>
                    <a:pt x="163" y="101"/>
                  </a:lnTo>
                  <a:lnTo>
                    <a:pt x="163" y="100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6" y="100"/>
                  </a:lnTo>
                  <a:lnTo>
                    <a:pt x="167" y="100"/>
                  </a:lnTo>
                  <a:lnTo>
                    <a:pt x="167" y="100"/>
                  </a:lnTo>
                  <a:lnTo>
                    <a:pt x="169" y="102"/>
                  </a:lnTo>
                  <a:lnTo>
                    <a:pt x="170" y="104"/>
                  </a:lnTo>
                  <a:lnTo>
                    <a:pt x="169" y="105"/>
                  </a:lnTo>
                  <a:lnTo>
                    <a:pt x="169" y="105"/>
                  </a:lnTo>
                  <a:lnTo>
                    <a:pt x="172" y="105"/>
                  </a:lnTo>
                  <a:lnTo>
                    <a:pt x="173" y="104"/>
                  </a:lnTo>
                  <a:lnTo>
                    <a:pt x="173" y="104"/>
                  </a:lnTo>
                  <a:lnTo>
                    <a:pt x="174" y="107"/>
                  </a:lnTo>
                  <a:lnTo>
                    <a:pt x="174" y="110"/>
                  </a:lnTo>
                  <a:lnTo>
                    <a:pt x="174" y="110"/>
                  </a:lnTo>
                  <a:lnTo>
                    <a:pt x="176" y="110"/>
                  </a:lnTo>
                  <a:lnTo>
                    <a:pt x="176" y="108"/>
                  </a:lnTo>
                  <a:lnTo>
                    <a:pt x="176" y="107"/>
                  </a:lnTo>
                  <a:lnTo>
                    <a:pt x="177" y="108"/>
                  </a:lnTo>
                  <a:lnTo>
                    <a:pt x="177" y="108"/>
                  </a:lnTo>
                  <a:lnTo>
                    <a:pt x="182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3"/>
                  </a:lnTo>
                  <a:lnTo>
                    <a:pt x="187" y="113"/>
                  </a:lnTo>
                  <a:lnTo>
                    <a:pt x="186" y="114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4"/>
                  </a:lnTo>
                  <a:lnTo>
                    <a:pt x="189" y="114"/>
                  </a:lnTo>
                  <a:lnTo>
                    <a:pt x="190" y="113"/>
                  </a:lnTo>
                  <a:lnTo>
                    <a:pt x="192" y="113"/>
                  </a:lnTo>
                  <a:lnTo>
                    <a:pt x="193" y="113"/>
                  </a:lnTo>
                  <a:lnTo>
                    <a:pt x="193" y="113"/>
                  </a:lnTo>
                  <a:lnTo>
                    <a:pt x="195" y="113"/>
                  </a:lnTo>
                  <a:lnTo>
                    <a:pt x="196" y="116"/>
                  </a:lnTo>
                  <a:lnTo>
                    <a:pt x="198" y="119"/>
                  </a:lnTo>
                  <a:lnTo>
                    <a:pt x="201" y="119"/>
                  </a:lnTo>
                  <a:lnTo>
                    <a:pt x="201" y="119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208" y="121"/>
                  </a:lnTo>
                  <a:lnTo>
                    <a:pt x="209" y="124"/>
                  </a:lnTo>
                  <a:lnTo>
                    <a:pt x="209" y="124"/>
                  </a:lnTo>
                  <a:lnTo>
                    <a:pt x="209" y="123"/>
                  </a:lnTo>
                  <a:lnTo>
                    <a:pt x="211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close/>
                  <a:moveTo>
                    <a:pt x="218" y="127"/>
                  </a:moveTo>
                  <a:lnTo>
                    <a:pt x="218" y="127"/>
                  </a:lnTo>
                  <a:lnTo>
                    <a:pt x="218" y="127"/>
                  </a:lnTo>
                  <a:lnTo>
                    <a:pt x="217" y="126"/>
                  </a:lnTo>
                  <a:lnTo>
                    <a:pt x="217" y="126"/>
                  </a:lnTo>
                  <a:lnTo>
                    <a:pt x="218" y="127"/>
                  </a:lnTo>
                  <a:lnTo>
                    <a:pt x="218" y="127"/>
                  </a:lnTo>
                  <a:close/>
                  <a:moveTo>
                    <a:pt x="161" y="98"/>
                  </a:moveTo>
                  <a:lnTo>
                    <a:pt x="161" y="98"/>
                  </a:lnTo>
                  <a:lnTo>
                    <a:pt x="163" y="97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3" y="98"/>
                  </a:lnTo>
                  <a:lnTo>
                    <a:pt x="161" y="98"/>
                  </a:lnTo>
                  <a:lnTo>
                    <a:pt x="161" y="98"/>
                  </a:lnTo>
                  <a:close/>
                  <a:moveTo>
                    <a:pt x="113" y="332"/>
                  </a:moveTo>
                  <a:lnTo>
                    <a:pt x="113" y="332"/>
                  </a:lnTo>
                  <a:lnTo>
                    <a:pt x="116" y="332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15" y="334"/>
                  </a:lnTo>
                  <a:lnTo>
                    <a:pt x="113" y="332"/>
                  </a:lnTo>
                  <a:lnTo>
                    <a:pt x="113" y="33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C0955EE9-F045-416D-B3CD-3534F04293E2}"/>
                </a:ext>
              </a:extLst>
            </p:cNvPr>
            <p:cNvSpPr txBox="1"/>
            <p:nvPr/>
          </p:nvSpPr>
          <p:spPr>
            <a:xfrm>
              <a:off x="746050" y="1199904"/>
              <a:ext cx="43924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600" cap="small" dirty="0">
                  <a:solidFill>
                    <a:srgbClr val="00B050"/>
                  </a:solidFill>
                  <a:cs typeface="Segoe UI Semibold" panose="020B0702040204020203" pitchFamily="34" charset="0"/>
                </a:rPr>
                <a:t>Partenariats</a:t>
              </a:r>
              <a:r>
                <a:rPr lang="fr-FR" sz="1600" cap="small" dirty="0">
                  <a:cs typeface="Segoe UI Semibold" panose="020B0702040204020203" pitchFamily="34" charset="0"/>
                </a:rPr>
                <a:t> avec l’école communale de </a:t>
              </a:r>
              <a:r>
                <a:rPr lang="fr-FR" sz="1600" cap="small" dirty="0" err="1">
                  <a:cs typeface="Segoe UI Semibold" panose="020B0702040204020203" pitchFamily="34" charset="0"/>
                </a:rPr>
                <a:t>Thuillies</a:t>
              </a:r>
              <a:r>
                <a:rPr lang="fr-FR" sz="1600" cap="small" dirty="0">
                  <a:cs typeface="Segoe UI Semibold" panose="020B0702040204020203" pitchFamily="34" charset="0"/>
                </a:rPr>
                <a:t> (3èmes et 4èmes primaires)</a:t>
              </a: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290504" y="1581644"/>
            <a:ext cx="4848017" cy="584775"/>
            <a:chOff x="290504" y="1857960"/>
            <a:chExt cx="4848017" cy="584775"/>
          </a:xfrm>
        </p:grpSpPr>
        <p:sp>
          <p:nvSpPr>
            <p:cNvPr id="9" name="Freeform 410">
              <a:extLst>
                <a:ext uri="{FF2B5EF4-FFF2-40B4-BE49-F238E27FC236}">
                  <a16:creationId xmlns:a16="http://schemas.microsoft.com/office/drawing/2014/main" id="{9AA64DF7-83C4-44CB-9CAF-6064B83A85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504" y="1904225"/>
              <a:ext cx="304801" cy="305689"/>
            </a:xfrm>
            <a:custGeom>
              <a:avLst/>
              <a:gdLst>
                <a:gd name="T0" fmla="*/ 343 w 343"/>
                <a:gd name="T1" fmla="*/ 196 h 344"/>
                <a:gd name="T2" fmla="*/ 340 w 343"/>
                <a:gd name="T3" fmla="*/ 157 h 344"/>
                <a:gd name="T4" fmla="*/ 342 w 343"/>
                <a:gd name="T5" fmla="*/ 152 h 344"/>
                <a:gd name="T6" fmla="*/ 305 w 343"/>
                <a:gd name="T7" fmla="*/ 69 h 344"/>
                <a:gd name="T8" fmla="*/ 174 w 343"/>
                <a:gd name="T9" fmla="*/ 4 h 344"/>
                <a:gd name="T10" fmla="*/ 134 w 343"/>
                <a:gd name="T11" fmla="*/ 4 h 344"/>
                <a:gd name="T12" fmla="*/ 87 w 343"/>
                <a:gd name="T13" fmla="*/ 22 h 344"/>
                <a:gd name="T14" fmla="*/ 49 w 343"/>
                <a:gd name="T15" fmla="*/ 51 h 344"/>
                <a:gd name="T16" fmla="*/ 23 w 343"/>
                <a:gd name="T17" fmla="*/ 100 h 344"/>
                <a:gd name="T18" fmla="*/ 17 w 343"/>
                <a:gd name="T19" fmla="*/ 113 h 344"/>
                <a:gd name="T20" fmla="*/ 9 w 343"/>
                <a:gd name="T21" fmla="*/ 152 h 344"/>
                <a:gd name="T22" fmla="*/ 4 w 343"/>
                <a:gd name="T23" fmla="*/ 157 h 344"/>
                <a:gd name="T24" fmla="*/ 1 w 343"/>
                <a:gd name="T25" fmla="*/ 187 h 344"/>
                <a:gd name="T26" fmla="*/ 10 w 343"/>
                <a:gd name="T27" fmla="*/ 209 h 344"/>
                <a:gd name="T28" fmla="*/ 10 w 343"/>
                <a:gd name="T29" fmla="*/ 227 h 344"/>
                <a:gd name="T30" fmla="*/ 20 w 343"/>
                <a:gd name="T31" fmla="*/ 253 h 344"/>
                <a:gd name="T32" fmla="*/ 51 w 343"/>
                <a:gd name="T33" fmla="*/ 290 h 344"/>
                <a:gd name="T34" fmla="*/ 65 w 343"/>
                <a:gd name="T35" fmla="*/ 307 h 344"/>
                <a:gd name="T36" fmla="*/ 92 w 343"/>
                <a:gd name="T37" fmla="*/ 322 h 344"/>
                <a:gd name="T38" fmla="*/ 112 w 343"/>
                <a:gd name="T39" fmla="*/ 334 h 344"/>
                <a:gd name="T40" fmla="*/ 135 w 343"/>
                <a:gd name="T41" fmla="*/ 340 h 344"/>
                <a:gd name="T42" fmla="*/ 166 w 343"/>
                <a:gd name="T43" fmla="*/ 344 h 344"/>
                <a:gd name="T44" fmla="*/ 201 w 343"/>
                <a:gd name="T45" fmla="*/ 338 h 344"/>
                <a:gd name="T46" fmla="*/ 206 w 343"/>
                <a:gd name="T47" fmla="*/ 338 h 344"/>
                <a:gd name="T48" fmla="*/ 241 w 343"/>
                <a:gd name="T49" fmla="*/ 328 h 344"/>
                <a:gd name="T50" fmla="*/ 249 w 343"/>
                <a:gd name="T51" fmla="*/ 325 h 344"/>
                <a:gd name="T52" fmla="*/ 283 w 343"/>
                <a:gd name="T53" fmla="*/ 304 h 344"/>
                <a:gd name="T54" fmla="*/ 294 w 343"/>
                <a:gd name="T55" fmla="*/ 290 h 344"/>
                <a:gd name="T56" fmla="*/ 312 w 343"/>
                <a:gd name="T57" fmla="*/ 274 h 344"/>
                <a:gd name="T58" fmla="*/ 326 w 343"/>
                <a:gd name="T59" fmla="*/ 253 h 344"/>
                <a:gd name="T60" fmla="*/ 331 w 343"/>
                <a:gd name="T61" fmla="*/ 246 h 344"/>
                <a:gd name="T62" fmla="*/ 343 w 343"/>
                <a:gd name="T63" fmla="*/ 212 h 344"/>
                <a:gd name="T64" fmla="*/ 218 w 343"/>
                <a:gd name="T65" fmla="*/ 123 h 344"/>
                <a:gd name="T66" fmla="*/ 234 w 343"/>
                <a:gd name="T67" fmla="*/ 133 h 344"/>
                <a:gd name="T68" fmla="*/ 234 w 343"/>
                <a:gd name="T69" fmla="*/ 141 h 344"/>
                <a:gd name="T70" fmla="*/ 266 w 343"/>
                <a:gd name="T71" fmla="*/ 152 h 344"/>
                <a:gd name="T72" fmla="*/ 270 w 343"/>
                <a:gd name="T73" fmla="*/ 164 h 344"/>
                <a:gd name="T74" fmla="*/ 283 w 343"/>
                <a:gd name="T75" fmla="*/ 168 h 344"/>
                <a:gd name="T76" fmla="*/ 275 w 343"/>
                <a:gd name="T77" fmla="*/ 170 h 344"/>
                <a:gd name="T78" fmla="*/ 275 w 343"/>
                <a:gd name="T79" fmla="*/ 173 h 344"/>
                <a:gd name="T80" fmla="*/ 269 w 343"/>
                <a:gd name="T81" fmla="*/ 184 h 344"/>
                <a:gd name="T82" fmla="*/ 257 w 343"/>
                <a:gd name="T83" fmla="*/ 190 h 344"/>
                <a:gd name="T84" fmla="*/ 234 w 343"/>
                <a:gd name="T85" fmla="*/ 205 h 344"/>
                <a:gd name="T86" fmla="*/ 192 w 343"/>
                <a:gd name="T87" fmla="*/ 233 h 344"/>
                <a:gd name="T88" fmla="*/ 116 w 343"/>
                <a:gd name="T89" fmla="*/ 269 h 344"/>
                <a:gd name="T90" fmla="*/ 116 w 343"/>
                <a:gd name="T91" fmla="*/ 240 h 344"/>
                <a:gd name="T92" fmla="*/ 121 w 343"/>
                <a:gd name="T93" fmla="*/ 214 h 344"/>
                <a:gd name="T94" fmla="*/ 118 w 343"/>
                <a:gd name="T95" fmla="*/ 173 h 344"/>
                <a:gd name="T96" fmla="*/ 116 w 343"/>
                <a:gd name="T97" fmla="*/ 157 h 344"/>
                <a:gd name="T98" fmla="*/ 118 w 343"/>
                <a:gd name="T99" fmla="*/ 141 h 344"/>
                <a:gd name="T100" fmla="*/ 119 w 343"/>
                <a:gd name="T101" fmla="*/ 132 h 344"/>
                <a:gd name="T102" fmla="*/ 119 w 343"/>
                <a:gd name="T103" fmla="*/ 114 h 344"/>
                <a:gd name="T104" fmla="*/ 119 w 343"/>
                <a:gd name="T105" fmla="*/ 97 h 344"/>
                <a:gd name="T106" fmla="*/ 121 w 343"/>
                <a:gd name="T107" fmla="*/ 82 h 344"/>
                <a:gd name="T108" fmla="*/ 122 w 343"/>
                <a:gd name="T109" fmla="*/ 81 h 344"/>
                <a:gd name="T110" fmla="*/ 125 w 343"/>
                <a:gd name="T111" fmla="*/ 76 h 344"/>
                <a:gd name="T112" fmla="*/ 128 w 343"/>
                <a:gd name="T113" fmla="*/ 81 h 344"/>
                <a:gd name="T114" fmla="*/ 150 w 343"/>
                <a:gd name="T115" fmla="*/ 89 h 344"/>
                <a:gd name="T116" fmla="*/ 160 w 343"/>
                <a:gd name="T117" fmla="*/ 100 h 344"/>
                <a:gd name="T118" fmla="*/ 174 w 343"/>
                <a:gd name="T119" fmla="*/ 110 h 344"/>
                <a:gd name="T120" fmla="*/ 195 w 343"/>
                <a:gd name="T121" fmla="*/ 113 h 344"/>
                <a:gd name="T122" fmla="*/ 217 w 343"/>
                <a:gd name="T123" fmla="*/ 12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3" h="344">
                  <a:moveTo>
                    <a:pt x="334" y="211"/>
                  </a:moveTo>
                  <a:lnTo>
                    <a:pt x="334" y="211"/>
                  </a:lnTo>
                  <a:lnTo>
                    <a:pt x="336" y="205"/>
                  </a:lnTo>
                  <a:lnTo>
                    <a:pt x="337" y="206"/>
                  </a:lnTo>
                  <a:lnTo>
                    <a:pt x="337" y="205"/>
                  </a:lnTo>
                  <a:lnTo>
                    <a:pt x="336" y="205"/>
                  </a:lnTo>
                  <a:lnTo>
                    <a:pt x="336" y="205"/>
                  </a:lnTo>
                  <a:lnTo>
                    <a:pt x="337" y="199"/>
                  </a:lnTo>
                  <a:lnTo>
                    <a:pt x="337" y="199"/>
                  </a:lnTo>
                  <a:lnTo>
                    <a:pt x="339" y="199"/>
                  </a:lnTo>
                  <a:lnTo>
                    <a:pt x="340" y="201"/>
                  </a:lnTo>
                  <a:lnTo>
                    <a:pt x="342" y="202"/>
                  </a:lnTo>
                  <a:lnTo>
                    <a:pt x="343" y="202"/>
                  </a:lnTo>
                  <a:lnTo>
                    <a:pt x="343" y="202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3" y="199"/>
                  </a:lnTo>
                  <a:lnTo>
                    <a:pt x="343" y="196"/>
                  </a:lnTo>
                  <a:lnTo>
                    <a:pt x="343" y="196"/>
                  </a:lnTo>
                  <a:lnTo>
                    <a:pt x="343" y="195"/>
                  </a:lnTo>
                  <a:lnTo>
                    <a:pt x="343" y="193"/>
                  </a:lnTo>
                  <a:lnTo>
                    <a:pt x="343" y="192"/>
                  </a:lnTo>
                  <a:lnTo>
                    <a:pt x="342" y="195"/>
                  </a:lnTo>
                  <a:lnTo>
                    <a:pt x="342" y="195"/>
                  </a:lnTo>
                  <a:lnTo>
                    <a:pt x="342" y="190"/>
                  </a:lnTo>
                  <a:lnTo>
                    <a:pt x="343" y="186"/>
                  </a:lnTo>
                  <a:lnTo>
                    <a:pt x="343" y="186"/>
                  </a:lnTo>
                  <a:lnTo>
                    <a:pt x="342" y="184"/>
                  </a:lnTo>
                  <a:lnTo>
                    <a:pt x="339" y="182"/>
                  </a:lnTo>
                  <a:lnTo>
                    <a:pt x="339" y="182"/>
                  </a:lnTo>
                  <a:lnTo>
                    <a:pt x="339" y="176"/>
                  </a:lnTo>
                  <a:lnTo>
                    <a:pt x="339" y="176"/>
                  </a:lnTo>
                  <a:lnTo>
                    <a:pt x="340" y="176"/>
                  </a:lnTo>
                  <a:lnTo>
                    <a:pt x="340" y="176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40" y="165"/>
                  </a:lnTo>
                  <a:lnTo>
                    <a:pt x="340" y="165"/>
                  </a:lnTo>
                  <a:lnTo>
                    <a:pt x="340" y="157"/>
                  </a:lnTo>
                  <a:lnTo>
                    <a:pt x="340" y="157"/>
                  </a:lnTo>
                  <a:lnTo>
                    <a:pt x="342" y="154"/>
                  </a:lnTo>
                  <a:lnTo>
                    <a:pt x="342" y="152"/>
                  </a:lnTo>
                  <a:lnTo>
                    <a:pt x="343" y="154"/>
                  </a:lnTo>
                  <a:lnTo>
                    <a:pt x="343" y="154"/>
                  </a:lnTo>
                  <a:lnTo>
                    <a:pt x="342" y="151"/>
                  </a:lnTo>
                  <a:lnTo>
                    <a:pt x="340" y="149"/>
                  </a:lnTo>
                  <a:lnTo>
                    <a:pt x="340" y="149"/>
                  </a:lnTo>
                  <a:lnTo>
                    <a:pt x="342" y="148"/>
                  </a:lnTo>
                  <a:lnTo>
                    <a:pt x="342" y="149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2" y="146"/>
                  </a:lnTo>
                  <a:lnTo>
                    <a:pt x="340" y="141"/>
                  </a:lnTo>
                  <a:lnTo>
                    <a:pt x="340" y="141"/>
                  </a:lnTo>
                  <a:lnTo>
                    <a:pt x="339" y="143"/>
                  </a:lnTo>
                  <a:lnTo>
                    <a:pt x="339" y="146"/>
                  </a:lnTo>
                  <a:lnTo>
                    <a:pt x="342" y="152"/>
                  </a:lnTo>
                  <a:lnTo>
                    <a:pt x="342" y="152"/>
                  </a:lnTo>
                  <a:lnTo>
                    <a:pt x="339" y="151"/>
                  </a:lnTo>
                  <a:lnTo>
                    <a:pt x="339" y="151"/>
                  </a:lnTo>
                  <a:lnTo>
                    <a:pt x="336" y="138"/>
                  </a:lnTo>
                  <a:lnTo>
                    <a:pt x="334" y="126"/>
                  </a:lnTo>
                  <a:lnTo>
                    <a:pt x="334" y="126"/>
                  </a:lnTo>
                  <a:lnTo>
                    <a:pt x="330" y="114"/>
                  </a:lnTo>
                  <a:lnTo>
                    <a:pt x="326" y="101"/>
                  </a:lnTo>
                  <a:lnTo>
                    <a:pt x="326" y="101"/>
                  </a:lnTo>
                  <a:lnTo>
                    <a:pt x="324" y="98"/>
                  </a:lnTo>
                  <a:lnTo>
                    <a:pt x="324" y="98"/>
                  </a:lnTo>
                  <a:lnTo>
                    <a:pt x="317" y="86"/>
                  </a:lnTo>
                  <a:lnTo>
                    <a:pt x="315" y="83"/>
                  </a:lnTo>
                  <a:lnTo>
                    <a:pt x="315" y="85"/>
                  </a:lnTo>
                  <a:lnTo>
                    <a:pt x="315" y="85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5" y="70"/>
                  </a:lnTo>
                  <a:lnTo>
                    <a:pt x="305" y="70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7" y="69"/>
                  </a:lnTo>
                  <a:lnTo>
                    <a:pt x="307" y="69"/>
                  </a:lnTo>
                  <a:lnTo>
                    <a:pt x="304" y="67"/>
                  </a:lnTo>
                  <a:lnTo>
                    <a:pt x="304" y="67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88" y="50"/>
                  </a:lnTo>
                  <a:lnTo>
                    <a:pt x="275" y="38"/>
                  </a:lnTo>
                  <a:lnTo>
                    <a:pt x="260" y="28"/>
                  </a:lnTo>
                  <a:lnTo>
                    <a:pt x="244" y="20"/>
                  </a:lnTo>
                  <a:lnTo>
                    <a:pt x="228" y="13"/>
                  </a:lnTo>
                  <a:lnTo>
                    <a:pt x="211" y="9"/>
                  </a:lnTo>
                  <a:lnTo>
                    <a:pt x="193" y="6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3" y="3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58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48" y="1"/>
                  </a:lnTo>
                  <a:lnTo>
                    <a:pt x="145" y="1"/>
                  </a:lnTo>
                  <a:lnTo>
                    <a:pt x="142" y="3"/>
                  </a:lnTo>
                  <a:lnTo>
                    <a:pt x="142" y="3"/>
                  </a:lnTo>
                  <a:lnTo>
                    <a:pt x="141" y="3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0" y="3"/>
                  </a:lnTo>
                  <a:lnTo>
                    <a:pt x="134" y="4"/>
                  </a:lnTo>
                  <a:lnTo>
                    <a:pt x="135" y="4"/>
                  </a:lnTo>
                  <a:lnTo>
                    <a:pt x="135" y="4"/>
                  </a:lnTo>
                  <a:lnTo>
                    <a:pt x="121" y="7"/>
                  </a:lnTo>
                  <a:lnTo>
                    <a:pt x="105" y="12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100" y="15"/>
                  </a:lnTo>
                  <a:lnTo>
                    <a:pt x="102" y="15"/>
                  </a:lnTo>
                  <a:lnTo>
                    <a:pt x="105" y="15"/>
                  </a:lnTo>
                  <a:lnTo>
                    <a:pt x="106" y="13"/>
                  </a:lnTo>
                  <a:lnTo>
                    <a:pt x="108" y="13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02" y="15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89" y="22"/>
                  </a:lnTo>
                  <a:lnTo>
                    <a:pt x="87" y="22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3" y="23"/>
                  </a:lnTo>
                  <a:lnTo>
                    <a:pt x="84" y="23"/>
                  </a:lnTo>
                  <a:lnTo>
                    <a:pt x="84" y="25"/>
                  </a:lnTo>
                  <a:lnTo>
                    <a:pt x="83" y="25"/>
                  </a:lnTo>
                  <a:lnTo>
                    <a:pt x="81" y="25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77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3" y="29"/>
                  </a:lnTo>
                  <a:lnTo>
                    <a:pt x="68" y="34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57" y="44"/>
                  </a:lnTo>
                  <a:lnTo>
                    <a:pt x="49" y="51"/>
                  </a:lnTo>
                  <a:lnTo>
                    <a:pt x="44" y="60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1" y="66"/>
                  </a:lnTo>
                  <a:lnTo>
                    <a:pt x="35" y="73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1" y="79"/>
                  </a:lnTo>
                  <a:lnTo>
                    <a:pt x="29" y="81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6" y="86"/>
                  </a:lnTo>
                  <a:lnTo>
                    <a:pt x="26" y="91"/>
                  </a:lnTo>
                  <a:lnTo>
                    <a:pt x="25" y="92"/>
                  </a:lnTo>
                  <a:lnTo>
                    <a:pt x="25" y="92"/>
                  </a:lnTo>
                  <a:lnTo>
                    <a:pt x="25" y="95"/>
                  </a:lnTo>
                  <a:lnTo>
                    <a:pt x="23" y="100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2" y="98"/>
                  </a:lnTo>
                  <a:lnTo>
                    <a:pt x="20" y="98"/>
                  </a:lnTo>
                  <a:lnTo>
                    <a:pt x="20" y="97"/>
                  </a:lnTo>
                  <a:lnTo>
                    <a:pt x="20" y="97"/>
                  </a:lnTo>
                  <a:lnTo>
                    <a:pt x="17" y="102"/>
                  </a:lnTo>
                  <a:lnTo>
                    <a:pt x="17" y="102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5" y="113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7"/>
                  </a:lnTo>
                  <a:lnTo>
                    <a:pt x="13" y="116"/>
                  </a:lnTo>
                  <a:lnTo>
                    <a:pt x="15" y="114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7" y="110"/>
                  </a:lnTo>
                  <a:lnTo>
                    <a:pt x="17" y="113"/>
                  </a:lnTo>
                  <a:lnTo>
                    <a:pt x="16" y="117"/>
                  </a:lnTo>
                  <a:lnTo>
                    <a:pt x="16" y="117"/>
                  </a:lnTo>
                  <a:lnTo>
                    <a:pt x="13" y="121"/>
                  </a:lnTo>
                  <a:lnTo>
                    <a:pt x="10" y="124"/>
                  </a:lnTo>
                  <a:lnTo>
                    <a:pt x="9" y="130"/>
                  </a:lnTo>
                  <a:lnTo>
                    <a:pt x="9" y="130"/>
                  </a:lnTo>
                  <a:lnTo>
                    <a:pt x="9" y="129"/>
                  </a:lnTo>
                  <a:lnTo>
                    <a:pt x="9" y="129"/>
                  </a:lnTo>
                  <a:lnTo>
                    <a:pt x="7" y="133"/>
                  </a:lnTo>
                  <a:lnTo>
                    <a:pt x="6" y="138"/>
                  </a:lnTo>
                  <a:lnTo>
                    <a:pt x="6" y="138"/>
                  </a:lnTo>
                  <a:lnTo>
                    <a:pt x="7" y="141"/>
                  </a:lnTo>
                  <a:lnTo>
                    <a:pt x="6" y="142"/>
                  </a:lnTo>
                  <a:lnTo>
                    <a:pt x="7" y="143"/>
                  </a:lnTo>
                  <a:lnTo>
                    <a:pt x="7" y="143"/>
                  </a:lnTo>
                  <a:lnTo>
                    <a:pt x="9" y="136"/>
                  </a:lnTo>
                  <a:lnTo>
                    <a:pt x="9" y="136"/>
                  </a:lnTo>
                  <a:lnTo>
                    <a:pt x="9" y="143"/>
                  </a:lnTo>
                  <a:lnTo>
                    <a:pt x="9" y="148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7" y="148"/>
                  </a:lnTo>
                  <a:lnTo>
                    <a:pt x="7" y="148"/>
                  </a:lnTo>
                  <a:lnTo>
                    <a:pt x="7" y="151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4" y="152"/>
                  </a:lnTo>
                  <a:lnTo>
                    <a:pt x="6" y="148"/>
                  </a:lnTo>
                  <a:lnTo>
                    <a:pt x="6" y="143"/>
                  </a:lnTo>
                  <a:lnTo>
                    <a:pt x="6" y="139"/>
                  </a:lnTo>
                  <a:lnTo>
                    <a:pt x="6" y="139"/>
                  </a:lnTo>
                  <a:lnTo>
                    <a:pt x="4" y="142"/>
                  </a:lnTo>
                  <a:lnTo>
                    <a:pt x="4" y="145"/>
                  </a:lnTo>
                  <a:lnTo>
                    <a:pt x="4" y="146"/>
                  </a:lnTo>
                  <a:lnTo>
                    <a:pt x="3" y="146"/>
                  </a:lnTo>
                  <a:lnTo>
                    <a:pt x="3" y="146"/>
                  </a:lnTo>
                  <a:lnTo>
                    <a:pt x="4" y="149"/>
                  </a:lnTo>
                  <a:lnTo>
                    <a:pt x="4" y="152"/>
                  </a:lnTo>
                  <a:lnTo>
                    <a:pt x="4" y="152"/>
                  </a:lnTo>
                  <a:lnTo>
                    <a:pt x="4" y="157"/>
                  </a:lnTo>
                  <a:lnTo>
                    <a:pt x="4" y="161"/>
                  </a:lnTo>
                  <a:lnTo>
                    <a:pt x="3" y="160"/>
                  </a:lnTo>
                  <a:lnTo>
                    <a:pt x="3" y="160"/>
                  </a:lnTo>
                  <a:lnTo>
                    <a:pt x="4" y="164"/>
                  </a:lnTo>
                  <a:lnTo>
                    <a:pt x="1" y="161"/>
                  </a:lnTo>
                  <a:lnTo>
                    <a:pt x="1" y="161"/>
                  </a:lnTo>
                  <a:lnTo>
                    <a:pt x="1" y="165"/>
                  </a:lnTo>
                  <a:lnTo>
                    <a:pt x="1" y="168"/>
                  </a:lnTo>
                  <a:lnTo>
                    <a:pt x="0" y="171"/>
                  </a:lnTo>
                  <a:lnTo>
                    <a:pt x="1" y="176"/>
                  </a:lnTo>
                  <a:lnTo>
                    <a:pt x="1" y="176"/>
                  </a:lnTo>
                  <a:lnTo>
                    <a:pt x="1" y="171"/>
                  </a:lnTo>
                  <a:lnTo>
                    <a:pt x="1" y="170"/>
                  </a:lnTo>
                  <a:lnTo>
                    <a:pt x="3" y="170"/>
                  </a:lnTo>
                  <a:lnTo>
                    <a:pt x="4" y="168"/>
                  </a:lnTo>
                  <a:lnTo>
                    <a:pt x="4" y="168"/>
                  </a:lnTo>
                  <a:lnTo>
                    <a:pt x="4" y="174"/>
                  </a:lnTo>
                  <a:lnTo>
                    <a:pt x="3" y="179"/>
                  </a:lnTo>
                  <a:lnTo>
                    <a:pt x="1" y="182"/>
                  </a:lnTo>
                  <a:lnTo>
                    <a:pt x="1" y="187"/>
                  </a:lnTo>
                  <a:lnTo>
                    <a:pt x="1" y="187"/>
                  </a:lnTo>
                  <a:lnTo>
                    <a:pt x="1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3" y="196"/>
                  </a:lnTo>
                  <a:lnTo>
                    <a:pt x="3" y="195"/>
                  </a:lnTo>
                  <a:lnTo>
                    <a:pt x="4" y="193"/>
                  </a:lnTo>
                  <a:lnTo>
                    <a:pt x="4" y="195"/>
                  </a:lnTo>
                  <a:lnTo>
                    <a:pt x="4" y="195"/>
                  </a:lnTo>
                  <a:lnTo>
                    <a:pt x="4" y="196"/>
                  </a:lnTo>
                  <a:lnTo>
                    <a:pt x="4" y="198"/>
                  </a:lnTo>
                  <a:lnTo>
                    <a:pt x="7" y="202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7" y="206"/>
                  </a:lnTo>
                  <a:lnTo>
                    <a:pt x="9" y="208"/>
                  </a:lnTo>
                  <a:lnTo>
                    <a:pt x="10" y="209"/>
                  </a:lnTo>
                  <a:lnTo>
                    <a:pt x="10" y="212"/>
                  </a:lnTo>
                  <a:lnTo>
                    <a:pt x="7" y="209"/>
                  </a:lnTo>
                  <a:lnTo>
                    <a:pt x="9" y="214"/>
                  </a:lnTo>
                  <a:lnTo>
                    <a:pt x="7" y="214"/>
                  </a:lnTo>
                  <a:lnTo>
                    <a:pt x="7" y="214"/>
                  </a:lnTo>
                  <a:lnTo>
                    <a:pt x="9" y="220"/>
                  </a:lnTo>
                  <a:lnTo>
                    <a:pt x="10" y="224"/>
                  </a:lnTo>
                  <a:lnTo>
                    <a:pt x="10" y="224"/>
                  </a:lnTo>
                  <a:lnTo>
                    <a:pt x="12" y="224"/>
                  </a:lnTo>
                  <a:lnTo>
                    <a:pt x="13" y="224"/>
                  </a:lnTo>
                  <a:lnTo>
                    <a:pt x="15" y="228"/>
                  </a:lnTo>
                  <a:lnTo>
                    <a:pt x="15" y="228"/>
                  </a:lnTo>
                  <a:lnTo>
                    <a:pt x="15" y="230"/>
                  </a:lnTo>
                  <a:lnTo>
                    <a:pt x="15" y="230"/>
                  </a:lnTo>
                  <a:lnTo>
                    <a:pt x="16" y="233"/>
                  </a:lnTo>
                  <a:lnTo>
                    <a:pt x="16" y="233"/>
                  </a:lnTo>
                  <a:lnTo>
                    <a:pt x="13" y="231"/>
                  </a:lnTo>
                  <a:lnTo>
                    <a:pt x="13" y="228"/>
                  </a:lnTo>
                  <a:lnTo>
                    <a:pt x="13" y="228"/>
                  </a:lnTo>
                  <a:lnTo>
                    <a:pt x="10" y="227"/>
                  </a:lnTo>
                  <a:lnTo>
                    <a:pt x="10" y="227"/>
                  </a:lnTo>
                  <a:lnTo>
                    <a:pt x="12" y="233"/>
                  </a:lnTo>
                  <a:lnTo>
                    <a:pt x="15" y="237"/>
                  </a:lnTo>
                  <a:lnTo>
                    <a:pt x="15" y="237"/>
                  </a:lnTo>
                  <a:lnTo>
                    <a:pt x="13" y="234"/>
                  </a:lnTo>
                  <a:lnTo>
                    <a:pt x="13" y="234"/>
                  </a:lnTo>
                  <a:lnTo>
                    <a:pt x="16" y="239"/>
                  </a:lnTo>
                  <a:lnTo>
                    <a:pt x="16" y="239"/>
                  </a:lnTo>
                  <a:lnTo>
                    <a:pt x="19" y="242"/>
                  </a:lnTo>
                  <a:lnTo>
                    <a:pt x="19" y="242"/>
                  </a:lnTo>
                  <a:lnTo>
                    <a:pt x="19" y="243"/>
                  </a:lnTo>
                  <a:lnTo>
                    <a:pt x="17" y="242"/>
                  </a:lnTo>
                  <a:lnTo>
                    <a:pt x="17" y="242"/>
                  </a:lnTo>
                  <a:lnTo>
                    <a:pt x="20" y="246"/>
                  </a:lnTo>
                  <a:lnTo>
                    <a:pt x="20" y="246"/>
                  </a:lnTo>
                  <a:lnTo>
                    <a:pt x="19" y="246"/>
                  </a:lnTo>
                  <a:lnTo>
                    <a:pt x="16" y="244"/>
                  </a:lnTo>
                  <a:lnTo>
                    <a:pt x="20" y="250"/>
                  </a:lnTo>
                  <a:lnTo>
                    <a:pt x="20" y="250"/>
                  </a:lnTo>
                  <a:lnTo>
                    <a:pt x="20" y="253"/>
                  </a:lnTo>
                  <a:lnTo>
                    <a:pt x="20" y="255"/>
                  </a:lnTo>
                  <a:lnTo>
                    <a:pt x="20" y="255"/>
                  </a:lnTo>
                  <a:lnTo>
                    <a:pt x="23" y="259"/>
                  </a:lnTo>
                  <a:lnTo>
                    <a:pt x="26" y="262"/>
                  </a:lnTo>
                  <a:lnTo>
                    <a:pt x="29" y="265"/>
                  </a:lnTo>
                  <a:lnTo>
                    <a:pt x="32" y="269"/>
                  </a:lnTo>
                  <a:lnTo>
                    <a:pt x="32" y="269"/>
                  </a:lnTo>
                  <a:lnTo>
                    <a:pt x="33" y="271"/>
                  </a:lnTo>
                  <a:lnTo>
                    <a:pt x="33" y="271"/>
                  </a:lnTo>
                  <a:lnTo>
                    <a:pt x="38" y="278"/>
                  </a:lnTo>
                  <a:lnTo>
                    <a:pt x="38" y="278"/>
                  </a:lnTo>
                  <a:lnTo>
                    <a:pt x="41" y="283"/>
                  </a:lnTo>
                  <a:lnTo>
                    <a:pt x="45" y="285"/>
                  </a:lnTo>
                  <a:lnTo>
                    <a:pt x="45" y="290"/>
                  </a:lnTo>
                  <a:lnTo>
                    <a:pt x="45" y="290"/>
                  </a:lnTo>
                  <a:lnTo>
                    <a:pt x="47" y="291"/>
                  </a:lnTo>
                  <a:lnTo>
                    <a:pt x="47" y="290"/>
                  </a:lnTo>
                  <a:lnTo>
                    <a:pt x="48" y="288"/>
                  </a:lnTo>
                  <a:lnTo>
                    <a:pt x="51" y="290"/>
                  </a:lnTo>
                  <a:lnTo>
                    <a:pt x="51" y="290"/>
                  </a:lnTo>
                  <a:lnTo>
                    <a:pt x="52" y="293"/>
                  </a:lnTo>
                  <a:lnTo>
                    <a:pt x="52" y="294"/>
                  </a:lnTo>
                  <a:lnTo>
                    <a:pt x="52" y="294"/>
                  </a:lnTo>
                  <a:lnTo>
                    <a:pt x="52" y="296"/>
                  </a:lnTo>
                  <a:lnTo>
                    <a:pt x="52" y="296"/>
                  </a:lnTo>
                  <a:lnTo>
                    <a:pt x="58" y="299"/>
                  </a:lnTo>
                  <a:lnTo>
                    <a:pt x="61" y="300"/>
                  </a:lnTo>
                  <a:lnTo>
                    <a:pt x="64" y="304"/>
                  </a:lnTo>
                  <a:lnTo>
                    <a:pt x="64" y="304"/>
                  </a:lnTo>
                  <a:lnTo>
                    <a:pt x="60" y="300"/>
                  </a:lnTo>
                  <a:lnTo>
                    <a:pt x="62" y="304"/>
                  </a:lnTo>
                  <a:lnTo>
                    <a:pt x="62" y="304"/>
                  </a:lnTo>
                  <a:lnTo>
                    <a:pt x="57" y="302"/>
                  </a:lnTo>
                  <a:lnTo>
                    <a:pt x="55" y="302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58" y="303"/>
                  </a:lnTo>
                  <a:lnTo>
                    <a:pt x="60" y="304"/>
                  </a:lnTo>
                  <a:lnTo>
                    <a:pt x="65" y="307"/>
                  </a:lnTo>
                  <a:lnTo>
                    <a:pt x="65" y="307"/>
                  </a:lnTo>
                  <a:lnTo>
                    <a:pt x="70" y="312"/>
                  </a:lnTo>
                  <a:lnTo>
                    <a:pt x="73" y="312"/>
                  </a:lnTo>
                  <a:lnTo>
                    <a:pt x="74" y="312"/>
                  </a:lnTo>
                  <a:lnTo>
                    <a:pt x="76" y="315"/>
                  </a:lnTo>
                  <a:lnTo>
                    <a:pt x="76" y="315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7" y="315"/>
                  </a:lnTo>
                  <a:lnTo>
                    <a:pt x="78" y="316"/>
                  </a:lnTo>
                  <a:lnTo>
                    <a:pt x="81" y="315"/>
                  </a:lnTo>
                  <a:lnTo>
                    <a:pt x="86" y="318"/>
                  </a:lnTo>
                  <a:lnTo>
                    <a:pt x="86" y="318"/>
                  </a:lnTo>
                  <a:lnTo>
                    <a:pt x="87" y="319"/>
                  </a:lnTo>
                  <a:lnTo>
                    <a:pt x="87" y="321"/>
                  </a:lnTo>
                  <a:lnTo>
                    <a:pt x="87" y="321"/>
                  </a:lnTo>
                  <a:lnTo>
                    <a:pt x="93" y="322"/>
                  </a:lnTo>
                  <a:lnTo>
                    <a:pt x="93" y="322"/>
                  </a:lnTo>
                  <a:lnTo>
                    <a:pt x="93" y="324"/>
                  </a:lnTo>
                  <a:lnTo>
                    <a:pt x="92" y="322"/>
                  </a:lnTo>
                  <a:lnTo>
                    <a:pt x="92" y="322"/>
                  </a:lnTo>
                  <a:lnTo>
                    <a:pt x="100" y="326"/>
                  </a:lnTo>
                  <a:lnTo>
                    <a:pt x="99" y="326"/>
                  </a:lnTo>
                  <a:lnTo>
                    <a:pt x="99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5" y="326"/>
                  </a:lnTo>
                  <a:lnTo>
                    <a:pt x="105" y="326"/>
                  </a:lnTo>
                  <a:lnTo>
                    <a:pt x="109" y="328"/>
                  </a:lnTo>
                  <a:lnTo>
                    <a:pt x="109" y="328"/>
                  </a:lnTo>
                  <a:lnTo>
                    <a:pt x="109" y="329"/>
                  </a:lnTo>
                  <a:lnTo>
                    <a:pt x="108" y="329"/>
                  </a:lnTo>
                  <a:lnTo>
                    <a:pt x="103" y="328"/>
                  </a:lnTo>
                  <a:lnTo>
                    <a:pt x="103" y="328"/>
                  </a:lnTo>
                  <a:lnTo>
                    <a:pt x="105" y="331"/>
                  </a:lnTo>
                  <a:lnTo>
                    <a:pt x="108" y="331"/>
                  </a:lnTo>
                  <a:lnTo>
                    <a:pt x="110" y="332"/>
                  </a:lnTo>
                  <a:lnTo>
                    <a:pt x="116" y="335"/>
                  </a:lnTo>
                  <a:lnTo>
                    <a:pt x="112" y="334"/>
                  </a:lnTo>
                  <a:lnTo>
                    <a:pt x="112" y="334"/>
                  </a:lnTo>
                  <a:lnTo>
                    <a:pt x="113" y="335"/>
                  </a:lnTo>
                  <a:lnTo>
                    <a:pt x="115" y="337"/>
                  </a:lnTo>
                  <a:lnTo>
                    <a:pt x="121" y="341"/>
                  </a:lnTo>
                  <a:lnTo>
                    <a:pt x="121" y="341"/>
                  </a:lnTo>
                  <a:lnTo>
                    <a:pt x="118" y="337"/>
                  </a:lnTo>
                  <a:lnTo>
                    <a:pt x="116" y="335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21" y="335"/>
                  </a:lnTo>
                  <a:lnTo>
                    <a:pt x="124" y="335"/>
                  </a:lnTo>
                  <a:lnTo>
                    <a:pt x="124" y="335"/>
                  </a:lnTo>
                  <a:lnTo>
                    <a:pt x="125" y="337"/>
                  </a:lnTo>
                  <a:lnTo>
                    <a:pt x="125" y="337"/>
                  </a:lnTo>
                  <a:lnTo>
                    <a:pt x="129" y="338"/>
                  </a:lnTo>
                  <a:lnTo>
                    <a:pt x="129" y="341"/>
                  </a:lnTo>
                  <a:lnTo>
                    <a:pt x="129" y="341"/>
                  </a:lnTo>
                  <a:lnTo>
                    <a:pt x="132" y="340"/>
                  </a:lnTo>
                  <a:lnTo>
                    <a:pt x="135" y="340"/>
                  </a:lnTo>
                  <a:lnTo>
                    <a:pt x="135" y="340"/>
                  </a:lnTo>
                  <a:lnTo>
                    <a:pt x="140" y="341"/>
                  </a:lnTo>
                  <a:lnTo>
                    <a:pt x="141" y="344"/>
                  </a:lnTo>
                  <a:lnTo>
                    <a:pt x="141" y="344"/>
                  </a:lnTo>
                  <a:lnTo>
                    <a:pt x="142" y="344"/>
                  </a:lnTo>
                  <a:lnTo>
                    <a:pt x="142" y="343"/>
                  </a:lnTo>
                  <a:lnTo>
                    <a:pt x="141" y="341"/>
                  </a:lnTo>
                  <a:lnTo>
                    <a:pt x="144" y="341"/>
                  </a:lnTo>
                  <a:lnTo>
                    <a:pt x="144" y="341"/>
                  </a:lnTo>
                  <a:lnTo>
                    <a:pt x="153" y="343"/>
                  </a:lnTo>
                  <a:lnTo>
                    <a:pt x="161" y="343"/>
                  </a:lnTo>
                  <a:lnTo>
                    <a:pt x="161" y="343"/>
                  </a:lnTo>
                  <a:lnTo>
                    <a:pt x="163" y="343"/>
                  </a:lnTo>
                  <a:lnTo>
                    <a:pt x="161" y="343"/>
                  </a:lnTo>
                  <a:lnTo>
                    <a:pt x="161" y="344"/>
                  </a:lnTo>
                  <a:lnTo>
                    <a:pt x="161" y="344"/>
                  </a:lnTo>
                  <a:lnTo>
                    <a:pt x="164" y="343"/>
                  </a:lnTo>
                  <a:lnTo>
                    <a:pt x="164" y="343"/>
                  </a:lnTo>
                  <a:lnTo>
                    <a:pt x="166" y="343"/>
                  </a:lnTo>
                  <a:lnTo>
                    <a:pt x="166" y="344"/>
                  </a:lnTo>
                  <a:lnTo>
                    <a:pt x="166" y="344"/>
                  </a:lnTo>
                  <a:lnTo>
                    <a:pt x="167" y="343"/>
                  </a:lnTo>
                  <a:lnTo>
                    <a:pt x="167" y="343"/>
                  </a:lnTo>
                  <a:lnTo>
                    <a:pt x="167" y="341"/>
                  </a:lnTo>
                  <a:lnTo>
                    <a:pt x="170" y="341"/>
                  </a:lnTo>
                  <a:lnTo>
                    <a:pt x="170" y="341"/>
                  </a:lnTo>
                  <a:lnTo>
                    <a:pt x="172" y="341"/>
                  </a:lnTo>
                  <a:lnTo>
                    <a:pt x="176" y="341"/>
                  </a:lnTo>
                  <a:lnTo>
                    <a:pt x="176" y="341"/>
                  </a:lnTo>
                  <a:lnTo>
                    <a:pt x="180" y="343"/>
                  </a:lnTo>
                  <a:lnTo>
                    <a:pt x="185" y="341"/>
                  </a:lnTo>
                  <a:lnTo>
                    <a:pt x="185" y="341"/>
                  </a:lnTo>
                  <a:lnTo>
                    <a:pt x="186" y="343"/>
                  </a:lnTo>
                  <a:lnTo>
                    <a:pt x="185" y="343"/>
                  </a:lnTo>
                  <a:lnTo>
                    <a:pt x="185" y="344"/>
                  </a:lnTo>
                  <a:lnTo>
                    <a:pt x="185" y="344"/>
                  </a:lnTo>
                  <a:lnTo>
                    <a:pt x="192" y="341"/>
                  </a:lnTo>
                  <a:lnTo>
                    <a:pt x="198" y="338"/>
                  </a:lnTo>
                  <a:lnTo>
                    <a:pt x="203" y="340"/>
                  </a:lnTo>
                  <a:lnTo>
                    <a:pt x="203" y="340"/>
                  </a:lnTo>
                  <a:lnTo>
                    <a:pt x="201" y="338"/>
                  </a:lnTo>
                  <a:lnTo>
                    <a:pt x="202" y="337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2"/>
                  </a:lnTo>
                  <a:lnTo>
                    <a:pt x="206" y="332"/>
                  </a:lnTo>
                  <a:lnTo>
                    <a:pt x="208" y="332"/>
                  </a:lnTo>
                  <a:lnTo>
                    <a:pt x="208" y="332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9" y="332"/>
                  </a:lnTo>
                  <a:lnTo>
                    <a:pt x="209" y="332"/>
                  </a:lnTo>
                  <a:lnTo>
                    <a:pt x="212" y="332"/>
                  </a:lnTo>
                  <a:lnTo>
                    <a:pt x="212" y="332"/>
                  </a:lnTo>
                  <a:lnTo>
                    <a:pt x="211" y="334"/>
                  </a:lnTo>
                  <a:lnTo>
                    <a:pt x="211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5"/>
                  </a:lnTo>
                  <a:lnTo>
                    <a:pt x="206" y="338"/>
                  </a:lnTo>
                  <a:lnTo>
                    <a:pt x="206" y="338"/>
                  </a:lnTo>
                  <a:lnTo>
                    <a:pt x="208" y="337"/>
                  </a:lnTo>
                  <a:lnTo>
                    <a:pt x="208" y="337"/>
                  </a:lnTo>
                  <a:lnTo>
                    <a:pt x="208" y="338"/>
                  </a:lnTo>
                  <a:lnTo>
                    <a:pt x="208" y="338"/>
                  </a:lnTo>
                  <a:lnTo>
                    <a:pt x="209" y="337"/>
                  </a:lnTo>
                  <a:lnTo>
                    <a:pt x="212" y="340"/>
                  </a:lnTo>
                  <a:lnTo>
                    <a:pt x="212" y="338"/>
                  </a:lnTo>
                  <a:lnTo>
                    <a:pt x="221" y="337"/>
                  </a:lnTo>
                  <a:lnTo>
                    <a:pt x="221" y="337"/>
                  </a:lnTo>
                  <a:lnTo>
                    <a:pt x="225" y="334"/>
                  </a:lnTo>
                  <a:lnTo>
                    <a:pt x="225" y="334"/>
                  </a:lnTo>
                  <a:lnTo>
                    <a:pt x="230" y="329"/>
                  </a:lnTo>
                  <a:lnTo>
                    <a:pt x="230" y="329"/>
                  </a:lnTo>
                  <a:lnTo>
                    <a:pt x="240" y="322"/>
                  </a:lnTo>
                  <a:lnTo>
                    <a:pt x="240" y="322"/>
                  </a:lnTo>
                  <a:lnTo>
                    <a:pt x="240" y="325"/>
                  </a:lnTo>
                  <a:lnTo>
                    <a:pt x="240" y="325"/>
                  </a:lnTo>
                  <a:lnTo>
                    <a:pt x="241" y="328"/>
                  </a:lnTo>
                  <a:lnTo>
                    <a:pt x="241" y="328"/>
                  </a:lnTo>
                  <a:lnTo>
                    <a:pt x="238" y="328"/>
                  </a:lnTo>
                  <a:lnTo>
                    <a:pt x="235" y="329"/>
                  </a:lnTo>
                  <a:lnTo>
                    <a:pt x="230" y="332"/>
                  </a:lnTo>
                  <a:lnTo>
                    <a:pt x="230" y="332"/>
                  </a:lnTo>
                  <a:lnTo>
                    <a:pt x="231" y="332"/>
                  </a:lnTo>
                  <a:lnTo>
                    <a:pt x="231" y="334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1" y="329"/>
                  </a:lnTo>
                  <a:lnTo>
                    <a:pt x="244" y="329"/>
                  </a:lnTo>
                  <a:lnTo>
                    <a:pt x="244" y="329"/>
                  </a:lnTo>
                  <a:lnTo>
                    <a:pt x="244" y="328"/>
                  </a:lnTo>
                  <a:lnTo>
                    <a:pt x="244" y="326"/>
                  </a:lnTo>
                  <a:lnTo>
                    <a:pt x="247" y="325"/>
                  </a:lnTo>
                  <a:lnTo>
                    <a:pt x="253" y="321"/>
                  </a:lnTo>
                  <a:lnTo>
                    <a:pt x="253" y="321"/>
                  </a:lnTo>
                  <a:lnTo>
                    <a:pt x="253" y="322"/>
                  </a:lnTo>
                  <a:lnTo>
                    <a:pt x="249" y="325"/>
                  </a:lnTo>
                  <a:lnTo>
                    <a:pt x="249" y="325"/>
                  </a:lnTo>
                  <a:lnTo>
                    <a:pt x="253" y="324"/>
                  </a:lnTo>
                  <a:lnTo>
                    <a:pt x="254" y="322"/>
                  </a:lnTo>
                  <a:lnTo>
                    <a:pt x="256" y="319"/>
                  </a:lnTo>
                  <a:lnTo>
                    <a:pt x="259" y="318"/>
                  </a:lnTo>
                  <a:lnTo>
                    <a:pt x="259" y="318"/>
                  </a:lnTo>
                  <a:lnTo>
                    <a:pt x="257" y="319"/>
                  </a:lnTo>
                  <a:lnTo>
                    <a:pt x="257" y="319"/>
                  </a:lnTo>
                  <a:lnTo>
                    <a:pt x="262" y="316"/>
                  </a:lnTo>
                  <a:lnTo>
                    <a:pt x="265" y="315"/>
                  </a:lnTo>
                  <a:lnTo>
                    <a:pt x="265" y="316"/>
                  </a:lnTo>
                  <a:lnTo>
                    <a:pt x="263" y="316"/>
                  </a:lnTo>
                  <a:lnTo>
                    <a:pt x="263" y="316"/>
                  </a:lnTo>
                  <a:lnTo>
                    <a:pt x="269" y="313"/>
                  </a:lnTo>
                  <a:lnTo>
                    <a:pt x="269" y="313"/>
                  </a:lnTo>
                  <a:lnTo>
                    <a:pt x="276" y="307"/>
                  </a:lnTo>
                  <a:lnTo>
                    <a:pt x="276" y="307"/>
                  </a:lnTo>
                  <a:lnTo>
                    <a:pt x="281" y="303"/>
                  </a:lnTo>
                  <a:lnTo>
                    <a:pt x="282" y="300"/>
                  </a:lnTo>
                  <a:lnTo>
                    <a:pt x="282" y="300"/>
                  </a:lnTo>
                  <a:lnTo>
                    <a:pt x="283" y="304"/>
                  </a:lnTo>
                  <a:lnTo>
                    <a:pt x="283" y="304"/>
                  </a:lnTo>
                  <a:lnTo>
                    <a:pt x="283" y="302"/>
                  </a:lnTo>
                  <a:lnTo>
                    <a:pt x="283" y="302"/>
                  </a:lnTo>
                  <a:lnTo>
                    <a:pt x="285" y="296"/>
                  </a:lnTo>
                  <a:lnTo>
                    <a:pt x="285" y="296"/>
                  </a:lnTo>
                  <a:lnTo>
                    <a:pt x="286" y="293"/>
                  </a:lnTo>
                  <a:lnTo>
                    <a:pt x="286" y="293"/>
                  </a:lnTo>
                  <a:lnTo>
                    <a:pt x="289" y="290"/>
                  </a:lnTo>
                  <a:lnTo>
                    <a:pt x="289" y="290"/>
                  </a:lnTo>
                  <a:lnTo>
                    <a:pt x="292" y="293"/>
                  </a:lnTo>
                  <a:lnTo>
                    <a:pt x="292" y="294"/>
                  </a:lnTo>
                  <a:lnTo>
                    <a:pt x="292" y="297"/>
                  </a:lnTo>
                  <a:lnTo>
                    <a:pt x="292" y="297"/>
                  </a:lnTo>
                  <a:lnTo>
                    <a:pt x="295" y="294"/>
                  </a:lnTo>
                  <a:lnTo>
                    <a:pt x="298" y="291"/>
                  </a:lnTo>
                  <a:lnTo>
                    <a:pt x="298" y="291"/>
                  </a:lnTo>
                  <a:lnTo>
                    <a:pt x="295" y="291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8" y="287"/>
                  </a:lnTo>
                  <a:lnTo>
                    <a:pt x="302" y="285"/>
                  </a:lnTo>
                  <a:lnTo>
                    <a:pt x="302" y="285"/>
                  </a:lnTo>
                  <a:lnTo>
                    <a:pt x="301" y="285"/>
                  </a:lnTo>
                  <a:lnTo>
                    <a:pt x="301" y="284"/>
                  </a:lnTo>
                  <a:lnTo>
                    <a:pt x="301" y="281"/>
                  </a:lnTo>
                  <a:lnTo>
                    <a:pt x="301" y="280"/>
                  </a:lnTo>
                  <a:lnTo>
                    <a:pt x="301" y="280"/>
                  </a:lnTo>
                  <a:lnTo>
                    <a:pt x="304" y="281"/>
                  </a:lnTo>
                  <a:lnTo>
                    <a:pt x="304" y="284"/>
                  </a:lnTo>
                  <a:lnTo>
                    <a:pt x="304" y="284"/>
                  </a:lnTo>
                  <a:lnTo>
                    <a:pt x="305" y="280"/>
                  </a:lnTo>
                  <a:lnTo>
                    <a:pt x="305" y="280"/>
                  </a:lnTo>
                  <a:lnTo>
                    <a:pt x="307" y="275"/>
                  </a:lnTo>
                  <a:lnTo>
                    <a:pt x="307" y="275"/>
                  </a:lnTo>
                  <a:lnTo>
                    <a:pt x="307" y="277"/>
                  </a:lnTo>
                  <a:lnTo>
                    <a:pt x="307" y="277"/>
                  </a:lnTo>
                  <a:lnTo>
                    <a:pt x="310" y="277"/>
                  </a:lnTo>
                  <a:lnTo>
                    <a:pt x="310" y="277"/>
                  </a:lnTo>
                  <a:lnTo>
                    <a:pt x="312" y="274"/>
                  </a:lnTo>
                  <a:lnTo>
                    <a:pt x="315" y="269"/>
                  </a:lnTo>
                  <a:lnTo>
                    <a:pt x="312" y="272"/>
                  </a:lnTo>
                  <a:lnTo>
                    <a:pt x="312" y="272"/>
                  </a:lnTo>
                  <a:lnTo>
                    <a:pt x="315" y="268"/>
                  </a:lnTo>
                  <a:lnTo>
                    <a:pt x="315" y="263"/>
                  </a:lnTo>
                  <a:lnTo>
                    <a:pt x="315" y="259"/>
                  </a:lnTo>
                  <a:lnTo>
                    <a:pt x="317" y="255"/>
                  </a:lnTo>
                  <a:lnTo>
                    <a:pt x="317" y="255"/>
                  </a:lnTo>
                  <a:lnTo>
                    <a:pt x="318" y="258"/>
                  </a:lnTo>
                  <a:lnTo>
                    <a:pt x="321" y="258"/>
                  </a:lnTo>
                  <a:lnTo>
                    <a:pt x="323" y="256"/>
                  </a:lnTo>
                  <a:lnTo>
                    <a:pt x="323" y="256"/>
                  </a:lnTo>
                  <a:lnTo>
                    <a:pt x="321" y="249"/>
                  </a:lnTo>
                  <a:lnTo>
                    <a:pt x="321" y="249"/>
                  </a:lnTo>
                  <a:lnTo>
                    <a:pt x="321" y="247"/>
                  </a:lnTo>
                  <a:lnTo>
                    <a:pt x="321" y="247"/>
                  </a:lnTo>
                  <a:lnTo>
                    <a:pt x="324" y="240"/>
                  </a:lnTo>
                  <a:lnTo>
                    <a:pt x="324" y="240"/>
                  </a:lnTo>
                  <a:lnTo>
                    <a:pt x="326" y="253"/>
                  </a:lnTo>
                  <a:lnTo>
                    <a:pt x="326" y="253"/>
                  </a:lnTo>
                  <a:lnTo>
                    <a:pt x="327" y="252"/>
                  </a:lnTo>
                  <a:lnTo>
                    <a:pt x="328" y="249"/>
                  </a:lnTo>
                  <a:lnTo>
                    <a:pt x="328" y="249"/>
                  </a:lnTo>
                  <a:lnTo>
                    <a:pt x="330" y="249"/>
                  </a:lnTo>
                  <a:lnTo>
                    <a:pt x="330" y="249"/>
                  </a:lnTo>
                  <a:lnTo>
                    <a:pt x="328" y="253"/>
                  </a:lnTo>
                  <a:lnTo>
                    <a:pt x="334" y="243"/>
                  </a:lnTo>
                  <a:lnTo>
                    <a:pt x="334" y="243"/>
                  </a:lnTo>
                  <a:lnTo>
                    <a:pt x="333" y="242"/>
                  </a:lnTo>
                  <a:lnTo>
                    <a:pt x="334" y="239"/>
                  </a:lnTo>
                  <a:lnTo>
                    <a:pt x="334" y="239"/>
                  </a:lnTo>
                  <a:lnTo>
                    <a:pt x="334" y="236"/>
                  </a:lnTo>
                  <a:lnTo>
                    <a:pt x="333" y="234"/>
                  </a:lnTo>
                  <a:lnTo>
                    <a:pt x="333" y="234"/>
                  </a:lnTo>
                  <a:lnTo>
                    <a:pt x="333" y="236"/>
                  </a:lnTo>
                  <a:lnTo>
                    <a:pt x="333" y="236"/>
                  </a:lnTo>
                  <a:lnTo>
                    <a:pt x="333" y="240"/>
                  </a:lnTo>
                  <a:lnTo>
                    <a:pt x="333" y="240"/>
                  </a:lnTo>
                  <a:lnTo>
                    <a:pt x="331" y="246"/>
                  </a:lnTo>
                  <a:lnTo>
                    <a:pt x="331" y="246"/>
                  </a:lnTo>
                  <a:lnTo>
                    <a:pt x="330" y="244"/>
                  </a:lnTo>
                  <a:lnTo>
                    <a:pt x="328" y="240"/>
                  </a:lnTo>
                  <a:lnTo>
                    <a:pt x="330" y="236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3" y="230"/>
                  </a:lnTo>
                  <a:lnTo>
                    <a:pt x="336" y="233"/>
                  </a:lnTo>
                  <a:lnTo>
                    <a:pt x="336" y="233"/>
                  </a:lnTo>
                  <a:lnTo>
                    <a:pt x="336" y="228"/>
                  </a:lnTo>
                  <a:lnTo>
                    <a:pt x="337" y="224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9" y="225"/>
                  </a:lnTo>
                  <a:lnTo>
                    <a:pt x="339" y="223"/>
                  </a:lnTo>
                  <a:lnTo>
                    <a:pt x="339" y="220"/>
                  </a:lnTo>
                  <a:lnTo>
                    <a:pt x="340" y="215"/>
                  </a:lnTo>
                  <a:lnTo>
                    <a:pt x="340" y="215"/>
                  </a:lnTo>
                  <a:lnTo>
                    <a:pt x="342" y="212"/>
                  </a:lnTo>
                  <a:lnTo>
                    <a:pt x="343" y="212"/>
                  </a:lnTo>
                  <a:lnTo>
                    <a:pt x="343" y="211"/>
                  </a:lnTo>
                  <a:lnTo>
                    <a:pt x="343" y="211"/>
                  </a:lnTo>
                  <a:lnTo>
                    <a:pt x="339" y="212"/>
                  </a:lnTo>
                  <a:lnTo>
                    <a:pt x="334" y="211"/>
                  </a:lnTo>
                  <a:lnTo>
                    <a:pt x="334" y="211"/>
                  </a:lnTo>
                  <a:close/>
                  <a:moveTo>
                    <a:pt x="214" y="335"/>
                  </a:moveTo>
                  <a:lnTo>
                    <a:pt x="214" y="335"/>
                  </a:lnTo>
                  <a:lnTo>
                    <a:pt x="217" y="334"/>
                  </a:lnTo>
                  <a:lnTo>
                    <a:pt x="217" y="334"/>
                  </a:lnTo>
                  <a:lnTo>
                    <a:pt x="215" y="335"/>
                  </a:lnTo>
                  <a:lnTo>
                    <a:pt x="214" y="335"/>
                  </a:lnTo>
                  <a:lnTo>
                    <a:pt x="214" y="335"/>
                  </a:lnTo>
                  <a:close/>
                  <a:moveTo>
                    <a:pt x="215" y="121"/>
                  </a:moveTo>
                  <a:lnTo>
                    <a:pt x="215" y="121"/>
                  </a:lnTo>
                  <a:lnTo>
                    <a:pt x="215" y="121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7" y="121"/>
                  </a:lnTo>
                  <a:lnTo>
                    <a:pt x="218" y="123"/>
                  </a:lnTo>
                  <a:lnTo>
                    <a:pt x="218" y="123"/>
                  </a:lnTo>
                  <a:lnTo>
                    <a:pt x="217" y="124"/>
                  </a:lnTo>
                  <a:lnTo>
                    <a:pt x="217" y="124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4" y="123"/>
                  </a:lnTo>
                  <a:lnTo>
                    <a:pt x="212" y="124"/>
                  </a:lnTo>
                  <a:lnTo>
                    <a:pt x="212" y="124"/>
                  </a:lnTo>
                  <a:lnTo>
                    <a:pt x="214" y="126"/>
                  </a:lnTo>
                  <a:lnTo>
                    <a:pt x="214" y="12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14" y="126"/>
                  </a:lnTo>
                  <a:lnTo>
                    <a:pt x="214" y="129"/>
                  </a:lnTo>
                  <a:lnTo>
                    <a:pt x="214" y="127"/>
                  </a:lnTo>
                  <a:lnTo>
                    <a:pt x="218" y="132"/>
                  </a:lnTo>
                  <a:lnTo>
                    <a:pt x="218" y="132"/>
                  </a:lnTo>
                  <a:lnTo>
                    <a:pt x="225" y="132"/>
                  </a:lnTo>
                  <a:lnTo>
                    <a:pt x="230" y="132"/>
                  </a:lnTo>
                  <a:lnTo>
                    <a:pt x="234" y="133"/>
                  </a:lnTo>
                  <a:lnTo>
                    <a:pt x="234" y="133"/>
                  </a:lnTo>
                  <a:lnTo>
                    <a:pt x="231" y="135"/>
                  </a:lnTo>
                  <a:lnTo>
                    <a:pt x="231" y="138"/>
                  </a:lnTo>
                  <a:lnTo>
                    <a:pt x="231" y="138"/>
                  </a:lnTo>
                  <a:lnTo>
                    <a:pt x="230" y="136"/>
                  </a:lnTo>
                  <a:lnTo>
                    <a:pt x="228" y="135"/>
                  </a:lnTo>
                  <a:lnTo>
                    <a:pt x="224" y="133"/>
                  </a:lnTo>
                  <a:lnTo>
                    <a:pt x="224" y="133"/>
                  </a:lnTo>
                  <a:lnTo>
                    <a:pt x="224" y="135"/>
                  </a:lnTo>
                  <a:lnTo>
                    <a:pt x="224" y="135"/>
                  </a:lnTo>
                  <a:lnTo>
                    <a:pt x="230" y="136"/>
                  </a:lnTo>
                  <a:lnTo>
                    <a:pt x="230" y="136"/>
                  </a:lnTo>
                  <a:lnTo>
                    <a:pt x="230" y="139"/>
                  </a:lnTo>
                  <a:lnTo>
                    <a:pt x="231" y="141"/>
                  </a:lnTo>
                  <a:lnTo>
                    <a:pt x="231" y="141"/>
                  </a:lnTo>
                  <a:lnTo>
                    <a:pt x="233" y="139"/>
                  </a:lnTo>
                  <a:lnTo>
                    <a:pt x="234" y="139"/>
                  </a:lnTo>
                  <a:lnTo>
                    <a:pt x="238" y="141"/>
                  </a:lnTo>
                  <a:lnTo>
                    <a:pt x="238" y="141"/>
                  </a:lnTo>
                  <a:lnTo>
                    <a:pt x="237" y="142"/>
                  </a:lnTo>
                  <a:lnTo>
                    <a:pt x="234" y="141"/>
                  </a:lnTo>
                  <a:lnTo>
                    <a:pt x="234" y="141"/>
                  </a:lnTo>
                  <a:lnTo>
                    <a:pt x="235" y="142"/>
                  </a:lnTo>
                  <a:lnTo>
                    <a:pt x="238" y="142"/>
                  </a:lnTo>
                  <a:lnTo>
                    <a:pt x="240" y="142"/>
                  </a:lnTo>
                  <a:lnTo>
                    <a:pt x="241" y="143"/>
                  </a:lnTo>
                  <a:lnTo>
                    <a:pt x="241" y="143"/>
                  </a:lnTo>
                  <a:lnTo>
                    <a:pt x="240" y="142"/>
                  </a:lnTo>
                  <a:lnTo>
                    <a:pt x="240" y="142"/>
                  </a:lnTo>
                  <a:lnTo>
                    <a:pt x="243" y="143"/>
                  </a:lnTo>
                  <a:lnTo>
                    <a:pt x="244" y="145"/>
                  </a:lnTo>
                  <a:lnTo>
                    <a:pt x="244" y="146"/>
                  </a:lnTo>
                  <a:lnTo>
                    <a:pt x="243" y="145"/>
                  </a:lnTo>
                  <a:lnTo>
                    <a:pt x="243" y="145"/>
                  </a:lnTo>
                  <a:lnTo>
                    <a:pt x="251" y="151"/>
                  </a:lnTo>
                  <a:lnTo>
                    <a:pt x="254" y="151"/>
                  </a:lnTo>
                  <a:lnTo>
                    <a:pt x="257" y="151"/>
                  </a:lnTo>
                  <a:lnTo>
                    <a:pt x="257" y="151"/>
                  </a:lnTo>
                  <a:lnTo>
                    <a:pt x="254" y="154"/>
                  </a:lnTo>
                  <a:lnTo>
                    <a:pt x="263" y="151"/>
                  </a:lnTo>
                  <a:lnTo>
                    <a:pt x="266" y="152"/>
                  </a:lnTo>
                  <a:lnTo>
                    <a:pt x="266" y="152"/>
                  </a:lnTo>
                  <a:lnTo>
                    <a:pt x="263" y="157"/>
                  </a:lnTo>
                  <a:lnTo>
                    <a:pt x="262" y="158"/>
                  </a:lnTo>
                  <a:lnTo>
                    <a:pt x="260" y="158"/>
                  </a:lnTo>
                  <a:lnTo>
                    <a:pt x="260" y="158"/>
                  </a:lnTo>
                  <a:lnTo>
                    <a:pt x="262" y="160"/>
                  </a:lnTo>
                  <a:lnTo>
                    <a:pt x="265" y="160"/>
                  </a:lnTo>
                  <a:lnTo>
                    <a:pt x="265" y="160"/>
                  </a:lnTo>
                  <a:lnTo>
                    <a:pt x="265" y="158"/>
                  </a:lnTo>
                  <a:lnTo>
                    <a:pt x="266" y="157"/>
                  </a:lnTo>
                  <a:lnTo>
                    <a:pt x="266" y="157"/>
                  </a:lnTo>
                  <a:lnTo>
                    <a:pt x="267" y="160"/>
                  </a:lnTo>
                  <a:lnTo>
                    <a:pt x="269" y="162"/>
                  </a:lnTo>
                  <a:lnTo>
                    <a:pt x="269" y="162"/>
                  </a:lnTo>
                  <a:lnTo>
                    <a:pt x="270" y="161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2"/>
                  </a:lnTo>
                  <a:lnTo>
                    <a:pt x="270" y="164"/>
                  </a:lnTo>
                  <a:lnTo>
                    <a:pt x="270" y="164"/>
                  </a:lnTo>
                  <a:lnTo>
                    <a:pt x="273" y="162"/>
                  </a:lnTo>
                  <a:lnTo>
                    <a:pt x="273" y="162"/>
                  </a:lnTo>
                  <a:lnTo>
                    <a:pt x="275" y="162"/>
                  </a:lnTo>
                  <a:lnTo>
                    <a:pt x="275" y="162"/>
                  </a:lnTo>
                  <a:lnTo>
                    <a:pt x="273" y="164"/>
                  </a:lnTo>
                  <a:lnTo>
                    <a:pt x="272" y="165"/>
                  </a:lnTo>
                  <a:lnTo>
                    <a:pt x="272" y="165"/>
                  </a:lnTo>
                  <a:lnTo>
                    <a:pt x="273" y="165"/>
                  </a:lnTo>
                  <a:lnTo>
                    <a:pt x="275" y="167"/>
                  </a:lnTo>
                  <a:lnTo>
                    <a:pt x="275" y="167"/>
                  </a:lnTo>
                  <a:lnTo>
                    <a:pt x="275" y="165"/>
                  </a:lnTo>
                  <a:lnTo>
                    <a:pt x="275" y="165"/>
                  </a:lnTo>
                  <a:lnTo>
                    <a:pt x="278" y="167"/>
                  </a:lnTo>
                  <a:lnTo>
                    <a:pt x="281" y="167"/>
                  </a:lnTo>
                  <a:lnTo>
                    <a:pt x="281" y="167"/>
                  </a:lnTo>
                  <a:lnTo>
                    <a:pt x="285" y="167"/>
                  </a:lnTo>
                  <a:lnTo>
                    <a:pt x="288" y="168"/>
                  </a:lnTo>
                  <a:lnTo>
                    <a:pt x="288" y="168"/>
                  </a:lnTo>
                  <a:lnTo>
                    <a:pt x="283" y="168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5" y="171"/>
                  </a:lnTo>
                  <a:lnTo>
                    <a:pt x="282" y="170"/>
                  </a:lnTo>
                  <a:lnTo>
                    <a:pt x="282" y="170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79" y="170"/>
                  </a:lnTo>
                  <a:lnTo>
                    <a:pt x="279" y="170"/>
                  </a:lnTo>
                  <a:lnTo>
                    <a:pt x="278" y="171"/>
                  </a:lnTo>
                  <a:lnTo>
                    <a:pt x="278" y="171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2" y="171"/>
                  </a:lnTo>
                  <a:lnTo>
                    <a:pt x="272" y="171"/>
                  </a:lnTo>
                  <a:lnTo>
                    <a:pt x="275" y="173"/>
                  </a:lnTo>
                  <a:lnTo>
                    <a:pt x="276" y="174"/>
                  </a:lnTo>
                  <a:lnTo>
                    <a:pt x="276" y="174"/>
                  </a:lnTo>
                  <a:lnTo>
                    <a:pt x="276" y="173"/>
                  </a:lnTo>
                  <a:lnTo>
                    <a:pt x="276" y="173"/>
                  </a:lnTo>
                  <a:lnTo>
                    <a:pt x="276" y="171"/>
                  </a:lnTo>
                  <a:lnTo>
                    <a:pt x="276" y="171"/>
                  </a:lnTo>
                  <a:lnTo>
                    <a:pt x="279" y="171"/>
                  </a:lnTo>
                  <a:lnTo>
                    <a:pt x="282" y="173"/>
                  </a:lnTo>
                  <a:lnTo>
                    <a:pt x="282" y="173"/>
                  </a:lnTo>
                  <a:lnTo>
                    <a:pt x="282" y="174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78" y="174"/>
                  </a:lnTo>
                  <a:lnTo>
                    <a:pt x="275" y="173"/>
                  </a:lnTo>
                  <a:lnTo>
                    <a:pt x="275" y="173"/>
                  </a:lnTo>
                  <a:lnTo>
                    <a:pt x="275" y="174"/>
                  </a:lnTo>
                  <a:lnTo>
                    <a:pt x="273" y="176"/>
                  </a:lnTo>
                  <a:lnTo>
                    <a:pt x="273" y="176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6"/>
                  </a:lnTo>
                  <a:lnTo>
                    <a:pt x="272" y="176"/>
                  </a:lnTo>
                  <a:lnTo>
                    <a:pt x="270" y="177"/>
                  </a:lnTo>
                  <a:lnTo>
                    <a:pt x="270" y="177"/>
                  </a:lnTo>
                  <a:lnTo>
                    <a:pt x="269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70" y="180"/>
                  </a:lnTo>
                  <a:lnTo>
                    <a:pt x="273" y="183"/>
                  </a:lnTo>
                  <a:lnTo>
                    <a:pt x="269" y="186"/>
                  </a:lnTo>
                  <a:lnTo>
                    <a:pt x="269" y="184"/>
                  </a:lnTo>
                  <a:lnTo>
                    <a:pt x="269" y="184"/>
                  </a:lnTo>
                  <a:lnTo>
                    <a:pt x="269" y="186"/>
                  </a:lnTo>
                  <a:lnTo>
                    <a:pt x="266" y="187"/>
                  </a:lnTo>
                  <a:lnTo>
                    <a:pt x="266" y="187"/>
                  </a:lnTo>
                  <a:lnTo>
                    <a:pt x="265" y="184"/>
                  </a:lnTo>
                  <a:lnTo>
                    <a:pt x="265" y="183"/>
                  </a:lnTo>
                  <a:lnTo>
                    <a:pt x="265" y="182"/>
                  </a:lnTo>
                  <a:lnTo>
                    <a:pt x="265" y="182"/>
                  </a:lnTo>
                  <a:lnTo>
                    <a:pt x="263" y="184"/>
                  </a:lnTo>
                  <a:lnTo>
                    <a:pt x="263" y="184"/>
                  </a:lnTo>
                  <a:lnTo>
                    <a:pt x="263" y="183"/>
                  </a:lnTo>
                  <a:lnTo>
                    <a:pt x="262" y="183"/>
                  </a:lnTo>
                  <a:lnTo>
                    <a:pt x="262" y="183"/>
                  </a:lnTo>
                  <a:lnTo>
                    <a:pt x="260" y="184"/>
                  </a:lnTo>
                  <a:lnTo>
                    <a:pt x="260" y="186"/>
                  </a:lnTo>
                  <a:lnTo>
                    <a:pt x="262" y="186"/>
                  </a:lnTo>
                  <a:lnTo>
                    <a:pt x="262" y="186"/>
                  </a:lnTo>
                  <a:lnTo>
                    <a:pt x="259" y="187"/>
                  </a:lnTo>
                  <a:lnTo>
                    <a:pt x="256" y="189"/>
                  </a:lnTo>
                  <a:lnTo>
                    <a:pt x="256" y="189"/>
                  </a:lnTo>
                  <a:lnTo>
                    <a:pt x="257" y="190"/>
                  </a:lnTo>
                  <a:lnTo>
                    <a:pt x="256" y="193"/>
                  </a:lnTo>
                  <a:lnTo>
                    <a:pt x="254" y="195"/>
                  </a:lnTo>
                  <a:lnTo>
                    <a:pt x="254" y="195"/>
                  </a:lnTo>
                  <a:lnTo>
                    <a:pt x="253" y="195"/>
                  </a:lnTo>
                  <a:lnTo>
                    <a:pt x="253" y="195"/>
                  </a:lnTo>
                  <a:lnTo>
                    <a:pt x="243" y="201"/>
                  </a:lnTo>
                  <a:lnTo>
                    <a:pt x="243" y="201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199"/>
                  </a:lnTo>
                  <a:lnTo>
                    <a:pt x="240" y="199"/>
                  </a:lnTo>
                  <a:lnTo>
                    <a:pt x="238" y="202"/>
                  </a:lnTo>
                  <a:lnTo>
                    <a:pt x="238" y="202"/>
                  </a:lnTo>
                  <a:lnTo>
                    <a:pt x="237" y="202"/>
                  </a:lnTo>
                  <a:lnTo>
                    <a:pt x="237" y="201"/>
                  </a:lnTo>
                  <a:lnTo>
                    <a:pt x="238" y="199"/>
                  </a:lnTo>
                  <a:lnTo>
                    <a:pt x="237" y="199"/>
                  </a:lnTo>
                  <a:lnTo>
                    <a:pt x="237" y="199"/>
                  </a:lnTo>
                  <a:lnTo>
                    <a:pt x="237" y="202"/>
                  </a:lnTo>
                  <a:lnTo>
                    <a:pt x="234" y="205"/>
                  </a:lnTo>
                  <a:lnTo>
                    <a:pt x="234" y="205"/>
                  </a:lnTo>
                  <a:lnTo>
                    <a:pt x="235" y="205"/>
                  </a:lnTo>
                  <a:lnTo>
                    <a:pt x="237" y="203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203"/>
                  </a:lnTo>
                  <a:lnTo>
                    <a:pt x="227" y="212"/>
                  </a:lnTo>
                  <a:lnTo>
                    <a:pt x="227" y="212"/>
                  </a:lnTo>
                  <a:lnTo>
                    <a:pt x="221" y="215"/>
                  </a:lnTo>
                  <a:lnTo>
                    <a:pt x="212" y="220"/>
                  </a:lnTo>
                  <a:lnTo>
                    <a:pt x="212" y="220"/>
                  </a:lnTo>
                  <a:lnTo>
                    <a:pt x="211" y="22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3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4"/>
                  </a:lnTo>
                  <a:lnTo>
                    <a:pt x="189" y="236"/>
                  </a:lnTo>
                  <a:lnTo>
                    <a:pt x="189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12" y="284"/>
                  </a:lnTo>
                  <a:lnTo>
                    <a:pt x="112" y="278"/>
                  </a:lnTo>
                  <a:lnTo>
                    <a:pt x="112" y="278"/>
                  </a:lnTo>
                  <a:lnTo>
                    <a:pt x="115" y="277"/>
                  </a:lnTo>
                  <a:lnTo>
                    <a:pt x="116" y="275"/>
                  </a:lnTo>
                  <a:lnTo>
                    <a:pt x="116" y="275"/>
                  </a:lnTo>
                  <a:lnTo>
                    <a:pt x="116" y="274"/>
                  </a:lnTo>
                  <a:lnTo>
                    <a:pt x="116" y="269"/>
                  </a:lnTo>
                  <a:lnTo>
                    <a:pt x="118" y="266"/>
                  </a:lnTo>
                  <a:lnTo>
                    <a:pt x="116" y="263"/>
                  </a:lnTo>
                  <a:lnTo>
                    <a:pt x="116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2"/>
                  </a:lnTo>
                  <a:lnTo>
                    <a:pt x="118" y="258"/>
                  </a:lnTo>
                  <a:lnTo>
                    <a:pt x="118" y="259"/>
                  </a:lnTo>
                  <a:lnTo>
                    <a:pt x="118" y="259"/>
                  </a:lnTo>
                  <a:lnTo>
                    <a:pt x="118" y="249"/>
                  </a:lnTo>
                  <a:lnTo>
                    <a:pt x="119" y="240"/>
                  </a:lnTo>
                  <a:lnTo>
                    <a:pt x="118" y="240"/>
                  </a:lnTo>
                  <a:lnTo>
                    <a:pt x="118" y="240"/>
                  </a:lnTo>
                  <a:lnTo>
                    <a:pt x="119" y="237"/>
                  </a:lnTo>
                  <a:lnTo>
                    <a:pt x="119" y="237"/>
                  </a:lnTo>
                  <a:lnTo>
                    <a:pt x="118" y="237"/>
                  </a:lnTo>
                  <a:lnTo>
                    <a:pt x="118" y="239"/>
                  </a:lnTo>
                  <a:lnTo>
                    <a:pt x="118" y="240"/>
                  </a:lnTo>
                  <a:lnTo>
                    <a:pt x="116" y="240"/>
                  </a:lnTo>
                  <a:lnTo>
                    <a:pt x="116" y="240"/>
                  </a:lnTo>
                  <a:lnTo>
                    <a:pt x="118" y="237"/>
                  </a:lnTo>
                  <a:lnTo>
                    <a:pt x="118" y="233"/>
                  </a:lnTo>
                  <a:lnTo>
                    <a:pt x="118" y="228"/>
                  </a:lnTo>
                  <a:lnTo>
                    <a:pt x="121" y="225"/>
                  </a:lnTo>
                  <a:lnTo>
                    <a:pt x="121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8" y="224"/>
                  </a:lnTo>
                  <a:lnTo>
                    <a:pt x="119" y="224"/>
                  </a:lnTo>
                  <a:lnTo>
                    <a:pt x="118" y="223"/>
                  </a:lnTo>
                  <a:lnTo>
                    <a:pt x="118" y="223"/>
                  </a:lnTo>
                  <a:lnTo>
                    <a:pt x="119" y="221"/>
                  </a:lnTo>
                  <a:lnTo>
                    <a:pt x="121" y="220"/>
                  </a:lnTo>
                  <a:lnTo>
                    <a:pt x="121" y="220"/>
                  </a:lnTo>
                  <a:lnTo>
                    <a:pt x="121" y="221"/>
                  </a:lnTo>
                  <a:lnTo>
                    <a:pt x="121" y="221"/>
                  </a:lnTo>
                  <a:lnTo>
                    <a:pt x="121" y="217"/>
                  </a:lnTo>
                  <a:lnTo>
                    <a:pt x="121" y="214"/>
                  </a:lnTo>
                  <a:lnTo>
                    <a:pt x="121" y="217"/>
                  </a:lnTo>
                  <a:lnTo>
                    <a:pt x="121" y="217"/>
                  </a:lnTo>
                  <a:lnTo>
                    <a:pt x="119" y="205"/>
                  </a:lnTo>
                  <a:lnTo>
                    <a:pt x="119" y="199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0"/>
                  </a:lnTo>
                  <a:lnTo>
                    <a:pt x="118" y="187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6" y="179"/>
                  </a:lnTo>
                  <a:lnTo>
                    <a:pt x="116" y="179"/>
                  </a:lnTo>
                  <a:lnTo>
                    <a:pt x="118" y="179"/>
                  </a:lnTo>
                  <a:lnTo>
                    <a:pt x="118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8" y="173"/>
                  </a:lnTo>
                  <a:lnTo>
                    <a:pt x="115" y="170"/>
                  </a:lnTo>
                  <a:lnTo>
                    <a:pt x="116" y="170"/>
                  </a:lnTo>
                  <a:lnTo>
                    <a:pt x="116" y="170"/>
                  </a:lnTo>
                  <a:lnTo>
                    <a:pt x="115" y="168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6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9" y="161"/>
                  </a:lnTo>
                  <a:lnTo>
                    <a:pt x="118" y="158"/>
                  </a:lnTo>
                  <a:lnTo>
                    <a:pt x="118" y="155"/>
                  </a:lnTo>
                  <a:lnTo>
                    <a:pt x="119" y="154"/>
                  </a:lnTo>
                  <a:lnTo>
                    <a:pt x="119" y="154"/>
                  </a:lnTo>
                  <a:lnTo>
                    <a:pt x="118" y="152"/>
                  </a:lnTo>
                  <a:lnTo>
                    <a:pt x="116" y="155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5" y="157"/>
                  </a:lnTo>
                  <a:lnTo>
                    <a:pt x="115" y="152"/>
                  </a:lnTo>
                  <a:lnTo>
                    <a:pt x="115" y="152"/>
                  </a:lnTo>
                  <a:lnTo>
                    <a:pt x="116" y="149"/>
                  </a:lnTo>
                  <a:lnTo>
                    <a:pt x="118" y="148"/>
                  </a:lnTo>
                  <a:lnTo>
                    <a:pt x="119" y="143"/>
                  </a:lnTo>
                  <a:lnTo>
                    <a:pt x="119" y="143"/>
                  </a:lnTo>
                  <a:lnTo>
                    <a:pt x="119" y="145"/>
                  </a:lnTo>
                  <a:lnTo>
                    <a:pt x="119" y="145"/>
                  </a:lnTo>
                  <a:lnTo>
                    <a:pt x="119" y="142"/>
                  </a:lnTo>
                  <a:lnTo>
                    <a:pt x="119" y="141"/>
                  </a:lnTo>
                  <a:lnTo>
                    <a:pt x="119" y="139"/>
                  </a:lnTo>
                  <a:lnTo>
                    <a:pt x="119" y="139"/>
                  </a:lnTo>
                  <a:lnTo>
                    <a:pt x="118" y="138"/>
                  </a:lnTo>
                  <a:lnTo>
                    <a:pt x="118" y="136"/>
                  </a:lnTo>
                  <a:lnTo>
                    <a:pt x="118" y="136"/>
                  </a:lnTo>
                  <a:lnTo>
                    <a:pt x="116" y="136"/>
                  </a:lnTo>
                  <a:lnTo>
                    <a:pt x="118" y="141"/>
                  </a:lnTo>
                  <a:lnTo>
                    <a:pt x="118" y="141"/>
                  </a:lnTo>
                  <a:lnTo>
                    <a:pt x="115" y="136"/>
                  </a:lnTo>
                  <a:lnTo>
                    <a:pt x="115" y="133"/>
                  </a:lnTo>
                  <a:lnTo>
                    <a:pt x="115" y="130"/>
                  </a:lnTo>
                  <a:lnTo>
                    <a:pt x="115" y="130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16" y="132"/>
                  </a:lnTo>
                  <a:lnTo>
                    <a:pt x="116" y="129"/>
                  </a:lnTo>
                  <a:lnTo>
                    <a:pt x="116" y="129"/>
                  </a:lnTo>
                  <a:lnTo>
                    <a:pt x="118" y="130"/>
                  </a:lnTo>
                  <a:lnTo>
                    <a:pt x="119" y="133"/>
                  </a:lnTo>
                  <a:lnTo>
                    <a:pt x="119" y="136"/>
                  </a:lnTo>
                  <a:lnTo>
                    <a:pt x="119" y="138"/>
                  </a:lnTo>
                  <a:lnTo>
                    <a:pt x="119" y="138"/>
                  </a:lnTo>
                  <a:lnTo>
                    <a:pt x="119" y="136"/>
                  </a:lnTo>
                  <a:lnTo>
                    <a:pt x="119" y="135"/>
                  </a:lnTo>
                  <a:lnTo>
                    <a:pt x="119" y="133"/>
                  </a:lnTo>
                  <a:lnTo>
                    <a:pt x="121" y="135"/>
                  </a:lnTo>
                  <a:lnTo>
                    <a:pt x="121" y="135"/>
                  </a:lnTo>
                  <a:lnTo>
                    <a:pt x="119" y="132"/>
                  </a:lnTo>
                  <a:lnTo>
                    <a:pt x="119" y="130"/>
                  </a:lnTo>
                  <a:lnTo>
                    <a:pt x="119" y="127"/>
                  </a:lnTo>
                  <a:lnTo>
                    <a:pt x="118" y="126"/>
                  </a:lnTo>
                  <a:lnTo>
                    <a:pt x="119" y="126"/>
                  </a:lnTo>
                  <a:lnTo>
                    <a:pt x="119" y="126"/>
                  </a:lnTo>
                  <a:lnTo>
                    <a:pt x="119" y="123"/>
                  </a:lnTo>
                  <a:lnTo>
                    <a:pt x="121" y="124"/>
                  </a:lnTo>
                  <a:lnTo>
                    <a:pt x="121" y="124"/>
                  </a:lnTo>
                  <a:lnTo>
                    <a:pt x="121" y="123"/>
                  </a:lnTo>
                  <a:lnTo>
                    <a:pt x="121" y="120"/>
                  </a:lnTo>
                  <a:lnTo>
                    <a:pt x="122" y="119"/>
                  </a:lnTo>
                  <a:lnTo>
                    <a:pt x="122" y="117"/>
                  </a:lnTo>
                  <a:lnTo>
                    <a:pt x="122" y="117"/>
                  </a:lnTo>
                  <a:lnTo>
                    <a:pt x="121" y="119"/>
                  </a:lnTo>
                  <a:lnTo>
                    <a:pt x="121" y="120"/>
                  </a:lnTo>
                  <a:lnTo>
                    <a:pt x="119" y="120"/>
                  </a:lnTo>
                  <a:lnTo>
                    <a:pt x="118" y="120"/>
                  </a:lnTo>
                  <a:lnTo>
                    <a:pt x="118" y="120"/>
                  </a:lnTo>
                  <a:lnTo>
                    <a:pt x="118" y="117"/>
                  </a:lnTo>
                  <a:lnTo>
                    <a:pt x="119" y="114"/>
                  </a:lnTo>
                  <a:lnTo>
                    <a:pt x="121" y="113"/>
                  </a:lnTo>
                  <a:lnTo>
                    <a:pt x="122" y="108"/>
                  </a:lnTo>
                  <a:lnTo>
                    <a:pt x="122" y="108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2" y="107"/>
                  </a:lnTo>
                  <a:lnTo>
                    <a:pt x="122" y="107"/>
                  </a:lnTo>
                  <a:lnTo>
                    <a:pt x="122" y="104"/>
                  </a:lnTo>
                  <a:lnTo>
                    <a:pt x="121" y="104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21" y="104"/>
                  </a:lnTo>
                  <a:lnTo>
                    <a:pt x="119" y="102"/>
                  </a:lnTo>
                  <a:lnTo>
                    <a:pt x="118" y="100"/>
                  </a:lnTo>
                  <a:lnTo>
                    <a:pt x="119" y="100"/>
                  </a:lnTo>
                  <a:lnTo>
                    <a:pt x="119" y="100"/>
                  </a:lnTo>
                  <a:lnTo>
                    <a:pt x="119" y="97"/>
                  </a:lnTo>
                  <a:lnTo>
                    <a:pt x="118" y="97"/>
                  </a:lnTo>
                  <a:lnTo>
                    <a:pt x="118" y="95"/>
                  </a:lnTo>
                  <a:lnTo>
                    <a:pt x="118" y="94"/>
                  </a:lnTo>
                  <a:lnTo>
                    <a:pt x="119" y="95"/>
                  </a:lnTo>
                  <a:lnTo>
                    <a:pt x="119" y="92"/>
                  </a:lnTo>
                  <a:lnTo>
                    <a:pt x="121" y="94"/>
                  </a:lnTo>
                  <a:lnTo>
                    <a:pt x="121" y="94"/>
                  </a:lnTo>
                  <a:lnTo>
                    <a:pt x="121" y="89"/>
                  </a:lnTo>
                  <a:lnTo>
                    <a:pt x="121" y="86"/>
                  </a:lnTo>
                  <a:lnTo>
                    <a:pt x="121" y="86"/>
                  </a:lnTo>
                  <a:lnTo>
                    <a:pt x="119" y="86"/>
                  </a:lnTo>
                  <a:lnTo>
                    <a:pt x="118" y="83"/>
                  </a:lnTo>
                  <a:lnTo>
                    <a:pt x="118" y="83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1"/>
                  </a:lnTo>
                  <a:lnTo>
                    <a:pt x="119" y="81"/>
                  </a:lnTo>
                  <a:lnTo>
                    <a:pt x="121" y="82"/>
                  </a:lnTo>
                  <a:lnTo>
                    <a:pt x="119" y="83"/>
                  </a:lnTo>
                  <a:lnTo>
                    <a:pt x="119" y="83"/>
                  </a:lnTo>
                  <a:lnTo>
                    <a:pt x="121" y="85"/>
                  </a:lnTo>
                  <a:lnTo>
                    <a:pt x="121" y="85"/>
                  </a:lnTo>
                  <a:lnTo>
                    <a:pt x="122" y="82"/>
                  </a:lnTo>
                  <a:lnTo>
                    <a:pt x="122" y="82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81"/>
                  </a:lnTo>
                  <a:lnTo>
                    <a:pt x="121" y="81"/>
                  </a:lnTo>
                  <a:lnTo>
                    <a:pt x="119" y="79"/>
                  </a:lnTo>
                  <a:lnTo>
                    <a:pt x="119" y="79"/>
                  </a:lnTo>
                  <a:lnTo>
                    <a:pt x="119" y="78"/>
                  </a:lnTo>
                  <a:lnTo>
                    <a:pt x="119" y="78"/>
                  </a:lnTo>
                  <a:lnTo>
                    <a:pt x="121" y="79"/>
                  </a:lnTo>
                  <a:lnTo>
                    <a:pt x="121" y="79"/>
                  </a:lnTo>
                  <a:lnTo>
                    <a:pt x="119" y="76"/>
                  </a:lnTo>
                  <a:lnTo>
                    <a:pt x="119" y="76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78"/>
                  </a:lnTo>
                  <a:lnTo>
                    <a:pt x="121" y="78"/>
                  </a:lnTo>
                  <a:lnTo>
                    <a:pt x="124" y="79"/>
                  </a:lnTo>
                  <a:lnTo>
                    <a:pt x="124" y="79"/>
                  </a:lnTo>
                  <a:lnTo>
                    <a:pt x="122" y="78"/>
                  </a:lnTo>
                  <a:lnTo>
                    <a:pt x="122" y="78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3"/>
                  </a:lnTo>
                  <a:lnTo>
                    <a:pt x="122" y="73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9"/>
                  </a:lnTo>
                  <a:lnTo>
                    <a:pt x="125" y="79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8" y="76"/>
                  </a:lnTo>
                  <a:lnTo>
                    <a:pt x="128" y="76"/>
                  </a:lnTo>
                  <a:lnTo>
                    <a:pt x="131" y="78"/>
                  </a:lnTo>
                  <a:lnTo>
                    <a:pt x="132" y="79"/>
                  </a:lnTo>
                  <a:lnTo>
                    <a:pt x="132" y="79"/>
                  </a:lnTo>
                  <a:lnTo>
                    <a:pt x="129" y="78"/>
                  </a:lnTo>
                  <a:lnTo>
                    <a:pt x="131" y="81"/>
                  </a:lnTo>
                  <a:lnTo>
                    <a:pt x="131" y="81"/>
                  </a:lnTo>
                  <a:lnTo>
                    <a:pt x="126" y="81"/>
                  </a:lnTo>
                  <a:lnTo>
                    <a:pt x="126" y="81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28" y="81"/>
                  </a:lnTo>
                  <a:lnTo>
                    <a:pt x="129" y="81"/>
                  </a:lnTo>
                  <a:lnTo>
                    <a:pt x="132" y="82"/>
                  </a:lnTo>
                  <a:lnTo>
                    <a:pt x="135" y="83"/>
                  </a:lnTo>
                  <a:lnTo>
                    <a:pt x="137" y="83"/>
                  </a:lnTo>
                  <a:lnTo>
                    <a:pt x="138" y="83"/>
                  </a:lnTo>
                  <a:lnTo>
                    <a:pt x="140" y="85"/>
                  </a:lnTo>
                  <a:lnTo>
                    <a:pt x="140" y="85"/>
                  </a:lnTo>
                  <a:lnTo>
                    <a:pt x="138" y="85"/>
                  </a:lnTo>
                  <a:lnTo>
                    <a:pt x="138" y="85"/>
                  </a:lnTo>
                  <a:lnTo>
                    <a:pt x="140" y="86"/>
                  </a:lnTo>
                  <a:lnTo>
                    <a:pt x="141" y="85"/>
                  </a:lnTo>
                  <a:lnTo>
                    <a:pt x="144" y="85"/>
                  </a:lnTo>
                  <a:lnTo>
                    <a:pt x="145" y="86"/>
                  </a:lnTo>
                  <a:lnTo>
                    <a:pt x="145" y="86"/>
                  </a:lnTo>
                  <a:lnTo>
                    <a:pt x="147" y="88"/>
                  </a:lnTo>
                  <a:lnTo>
                    <a:pt x="147" y="88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7" y="92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58" y="94"/>
                  </a:lnTo>
                  <a:lnTo>
                    <a:pt x="156" y="94"/>
                  </a:lnTo>
                  <a:lnTo>
                    <a:pt x="156" y="94"/>
                  </a:lnTo>
                  <a:lnTo>
                    <a:pt x="157" y="95"/>
                  </a:lnTo>
                  <a:lnTo>
                    <a:pt x="158" y="97"/>
                  </a:lnTo>
                  <a:lnTo>
                    <a:pt x="160" y="97"/>
                  </a:lnTo>
                  <a:lnTo>
                    <a:pt x="163" y="100"/>
                  </a:lnTo>
                  <a:lnTo>
                    <a:pt x="160" y="98"/>
                  </a:lnTo>
                  <a:lnTo>
                    <a:pt x="160" y="98"/>
                  </a:lnTo>
                  <a:lnTo>
                    <a:pt x="160" y="100"/>
                  </a:lnTo>
                  <a:lnTo>
                    <a:pt x="161" y="101"/>
                  </a:lnTo>
                  <a:lnTo>
                    <a:pt x="164" y="105"/>
                  </a:lnTo>
                  <a:lnTo>
                    <a:pt x="164" y="105"/>
                  </a:lnTo>
                  <a:lnTo>
                    <a:pt x="163" y="101"/>
                  </a:lnTo>
                  <a:lnTo>
                    <a:pt x="163" y="100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6" y="100"/>
                  </a:lnTo>
                  <a:lnTo>
                    <a:pt x="167" y="100"/>
                  </a:lnTo>
                  <a:lnTo>
                    <a:pt x="167" y="100"/>
                  </a:lnTo>
                  <a:lnTo>
                    <a:pt x="169" y="102"/>
                  </a:lnTo>
                  <a:lnTo>
                    <a:pt x="170" y="104"/>
                  </a:lnTo>
                  <a:lnTo>
                    <a:pt x="169" y="105"/>
                  </a:lnTo>
                  <a:lnTo>
                    <a:pt x="169" y="105"/>
                  </a:lnTo>
                  <a:lnTo>
                    <a:pt x="172" y="105"/>
                  </a:lnTo>
                  <a:lnTo>
                    <a:pt x="173" y="104"/>
                  </a:lnTo>
                  <a:lnTo>
                    <a:pt x="173" y="104"/>
                  </a:lnTo>
                  <a:lnTo>
                    <a:pt x="174" y="107"/>
                  </a:lnTo>
                  <a:lnTo>
                    <a:pt x="174" y="110"/>
                  </a:lnTo>
                  <a:lnTo>
                    <a:pt x="174" y="110"/>
                  </a:lnTo>
                  <a:lnTo>
                    <a:pt x="176" y="110"/>
                  </a:lnTo>
                  <a:lnTo>
                    <a:pt x="176" y="108"/>
                  </a:lnTo>
                  <a:lnTo>
                    <a:pt x="176" y="107"/>
                  </a:lnTo>
                  <a:lnTo>
                    <a:pt x="177" y="108"/>
                  </a:lnTo>
                  <a:lnTo>
                    <a:pt x="177" y="108"/>
                  </a:lnTo>
                  <a:lnTo>
                    <a:pt x="182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3"/>
                  </a:lnTo>
                  <a:lnTo>
                    <a:pt x="187" y="113"/>
                  </a:lnTo>
                  <a:lnTo>
                    <a:pt x="186" y="114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4"/>
                  </a:lnTo>
                  <a:lnTo>
                    <a:pt x="189" y="114"/>
                  </a:lnTo>
                  <a:lnTo>
                    <a:pt x="190" y="113"/>
                  </a:lnTo>
                  <a:lnTo>
                    <a:pt x="192" y="113"/>
                  </a:lnTo>
                  <a:lnTo>
                    <a:pt x="193" y="113"/>
                  </a:lnTo>
                  <a:lnTo>
                    <a:pt x="193" y="113"/>
                  </a:lnTo>
                  <a:lnTo>
                    <a:pt x="195" y="113"/>
                  </a:lnTo>
                  <a:lnTo>
                    <a:pt x="196" y="116"/>
                  </a:lnTo>
                  <a:lnTo>
                    <a:pt x="198" y="119"/>
                  </a:lnTo>
                  <a:lnTo>
                    <a:pt x="201" y="119"/>
                  </a:lnTo>
                  <a:lnTo>
                    <a:pt x="201" y="119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208" y="121"/>
                  </a:lnTo>
                  <a:lnTo>
                    <a:pt x="209" y="124"/>
                  </a:lnTo>
                  <a:lnTo>
                    <a:pt x="209" y="124"/>
                  </a:lnTo>
                  <a:lnTo>
                    <a:pt x="209" y="123"/>
                  </a:lnTo>
                  <a:lnTo>
                    <a:pt x="211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close/>
                  <a:moveTo>
                    <a:pt x="218" y="127"/>
                  </a:moveTo>
                  <a:lnTo>
                    <a:pt x="218" y="127"/>
                  </a:lnTo>
                  <a:lnTo>
                    <a:pt x="218" y="127"/>
                  </a:lnTo>
                  <a:lnTo>
                    <a:pt x="217" y="126"/>
                  </a:lnTo>
                  <a:lnTo>
                    <a:pt x="217" y="126"/>
                  </a:lnTo>
                  <a:lnTo>
                    <a:pt x="218" y="127"/>
                  </a:lnTo>
                  <a:lnTo>
                    <a:pt x="218" y="127"/>
                  </a:lnTo>
                  <a:close/>
                  <a:moveTo>
                    <a:pt x="161" y="98"/>
                  </a:moveTo>
                  <a:lnTo>
                    <a:pt x="161" y="98"/>
                  </a:lnTo>
                  <a:lnTo>
                    <a:pt x="163" y="97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3" y="98"/>
                  </a:lnTo>
                  <a:lnTo>
                    <a:pt x="161" y="98"/>
                  </a:lnTo>
                  <a:lnTo>
                    <a:pt x="161" y="98"/>
                  </a:lnTo>
                  <a:close/>
                  <a:moveTo>
                    <a:pt x="113" y="332"/>
                  </a:moveTo>
                  <a:lnTo>
                    <a:pt x="113" y="332"/>
                  </a:lnTo>
                  <a:lnTo>
                    <a:pt x="116" y="332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15" y="334"/>
                  </a:lnTo>
                  <a:lnTo>
                    <a:pt x="113" y="332"/>
                  </a:lnTo>
                  <a:lnTo>
                    <a:pt x="113" y="33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137DCDD1-9374-43AC-AF6F-1D8D39B1BC0A}"/>
                </a:ext>
              </a:extLst>
            </p:cNvPr>
            <p:cNvSpPr txBox="1"/>
            <p:nvPr/>
          </p:nvSpPr>
          <p:spPr>
            <a:xfrm>
              <a:off x="746050" y="1857960"/>
              <a:ext cx="43924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600" cap="small" dirty="0">
                  <a:solidFill>
                    <a:srgbClr val="00B050"/>
                  </a:solidFill>
                  <a:cs typeface="Segoe UI Semibold" panose="020B0702040204020203" pitchFamily="34" charset="0"/>
                </a:rPr>
                <a:t>Projet pédagogique </a:t>
              </a:r>
              <a:r>
                <a:rPr lang="fr-FR" sz="1600" cap="small" dirty="0">
                  <a:cs typeface="Segoe UI Semibold" panose="020B0702040204020203" pitchFamily="34" charset="0"/>
                </a:rPr>
                <a:t>de l’établissement autour de la Nature et du Changement climatique</a:t>
              </a: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290504" y="2154208"/>
            <a:ext cx="4887783" cy="584775"/>
            <a:chOff x="290504" y="2462961"/>
            <a:chExt cx="4887783" cy="584775"/>
          </a:xfrm>
        </p:grpSpPr>
        <p:sp>
          <p:nvSpPr>
            <p:cNvPr id="11" name="Freeform 410">
              <a:extLst>
                <a:ext uri="{FF2B5EF4-FFF2-40B4-BE49-F238E27FC236}">
                  <a16:creationId xmlns:a16="http://schemas.microsoft.com/office/drawing/2014/main" id="{C31918D0-1ECE-49CA-AB0D-52723DFCE9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504" y="2516706"/>
              <a:ext cx="304801" cy="305689"/>
            </a:xfrm>
            <a:custGeom>
              <a:avLst/>
              <a:gdLst>
                <a:gd name="T0" fmla="*/ 343 w 343"/>
                <a:gd name="T1" fmla="*/ 196 h 344"/>
                <a:gd name="T2" fmla="*/ 340 w 343"/>
                <a:gd name="T3" fmla="*/ 157 h 344"/>
                <a:gd name="T4" fmla="*/ 342 w 343"/>
                <a:gd name="T5" fmla="*/ 152 h 344"/>
                <a:gd name="T6" fmla="*/ 305 w 343"/>
                <a:gd name="T7" fmla="*/ 69 h 344"/>
                <a:gd name="T8" fmla="*/ 174 w 343"/>
                <a:gd name="T9" fmla="*/ 4 h 344"/>
                <a:gd name="T10" fmla="*/ 134 w 343"/>
                <a:gd name="T11" fmla="*/ 4 h 344"/>
                <a:gd name="T12" fmla="*/ 87 w 343"/>
                <a:gd name="T13" fmla="*/ 22 h 344"/>
                <a:gd name="T14" fmla="*/ 49 w 343"/>
                <a:gd name="T15" fmla="*/ 51 h 344"/>
                <a:gd name="T16" fmla="*/ 23 w 343"/>
                <a:gd name="T17" fmla="*/ 100 h 344"/>
                <a:gd name="T18" fmla="*/ 17 w 343"/>
                <a:gd name="T19" fmla="*/ 113 h 344"/>
                <a:gd name="T20" fmla="*/ 9 w 343"/>
                <a:gd name="T21" fmla="*/ 152 h 344"/>
                <a:gd name="T22" fmla="*/ 4 w 343"/>
                <a:gd name="T23" fmla="*/ 157 h 344"/>
                <a:gd name="T24" fmla="*/ 1 w 343"/>
                <a:gd name="T25" fmla="*/ 187 h 344"/>
                <a:gd name="T26" fmla="*/ 10 w 343"/>
                <a:gd name="T27" fmla="*/ 209 h 344"/>
                <a:gd name="T28" fmla="*/ 10 w 343"/>
                <a:gd name="T29" fmla="*/ 227 h 344"/>
                <a:gd name="T30" fmla="*/ 20 w 343"/>
                <a:gd name="T31" fmla="*/ 253 h 344"/>
                <a:gd name="T32" fmla="*/ 51 w 343"/>
                <a:gd name="T33" fmla="*/ 290 h 344"/>
                <a:gd name="T34" fmla="*/ 65 w 343"/>
                <a:gd name="T35" fmla="*/ 307 h 344"/>
                <a:gd name="T36" fmla="*/ 92 w 343"/>
                <a:gd name="T37" fmla="*/ 322 h 344"/>
                <a:gd name="T38" fmla="*/ 112 w 343"/>
                <a:gd name="T39" fmla="*/ 334 h 344"/>
                <a:gd name="T40" fmla="*/ 135 w 343"/>
                <a:gd name="T41" fmla="*/ 340 h 344"/>
                <a:gd name="T42" fmla="*/ 166 w 343"/>
                <a:gd name="T43" fmla="*/ 344 h 344"/>
                <a:gd name="T44" fmla="*/ 201 w 343"/>
                <a:gd name="T45" fmla="*/ 338 h 344"/>
                <a:gd name="T46" fmla="*/ 206 w 343"/>
                <a:gd name="T47" fmla="*/ 338 h 344"/>
                <a:gd name="T48" fmla="*/ 241 w 343"/>
                <a:gd name="T49" fmla="*/ 328 h 344"/>
                <a:gd name="T50" fmla="*/ 249 w 343"/>
                <a:gd name="T51" fmla="*/ 325 h 344"/>
                <a:gd name="T52" fmla="*/ 283 w 343"/>
                <a:gd name="T53" fmla="*/ 304 h 344"/>
                <a:gd name="T54" fmla="*/ 294 w 343"/>
                <a:gd name="T55" fmla="*/ 290 h 344"/>
                <a:gd name="T56" fmla="*/ 312 w 343"/>
                <a:gd name="T57" fmla="*/ 274 h 344"/>
                <a:gd name="T58" fmla="*/ 326 w 343"/>
                <a:gd name="T59" fmla="*/ 253 h 344"/>
                <a:gd name="T60" fmla="*/ 331 w 343"/>
                <a:gd name="T61" fmla="*/ 246 h 344"/>
                <a:gd name="T62" fmla="*/ 343 w 343"/>
                <a:gd name="T63" fmla="*/ 212 h 344"/>
                <a:gd name="T64" fmla="*/ 218 w 343"/>
                <a:gd name="T65" fmla="*/ 123 h 344"/>
                <a:gd name="T66" fmla="*/ 234 w 343"/>
                <a:gd name="T67" fmla="*/ 133 h 344"/>
                <a:gd name="T68" fmla="*/ 234 w 343"/>
                <a:gd name="T69" fmla="*/ 141 h 344"/>
                <a:gd name="T70" fmla="*/ 266 w 343"/>
                <a:gd name="T71" fmla="*/ 152 h 344"/>
                <a:gd name="T72" fmla="*/ 270 w 343"/>
                <a:gd name="T73" fmla="*/ 164 h 344"/>
                <a:gd name="T74" fmla="*/ 283 w 343"/>
                <a:gd name="T75" fmla="*/ 168 h 344"/>
                <a:gd name="T76" fmla="*/ 275 w 343"/>
                <a:gd name="T77" fmla="*/ 170 h 344"/>
                <a:gd name="T78" fmla="*/ 275 w 343"/>
                <a:gd name="T79" fmla="*/ 173 h 344"/>
                <a:gd name="T80" fmla="*/ 269 w 343"/>
                <a:gd name="T81" fmla="*/ 184 h 344"/>
                <a:gd name="T82" fmla="*/ 257 w 343"/>
                <a:gd name="T83" fmla="*/ 190 h 344"/>
                <a:gd name="T84" fmla="*/ 234 w 343"/>
                <a:gd name="T85" fmla="*/ 205 h 344"/>
                <a:gd name="T86" fmla="*/ 192 w 343"/>
                <a:gd name="T87" fmla="*/ 233 h 344"/>
                <a:gd name="T88" fmla="*/ 116 w 343"/>
                <a:gd name="T89" fmla="*/ 269 h 344"/>
                <a:gd name="T90" fmla="*/ 116 w 343"/>
                <a:gd name="T91" fmla="*/ 240 h 344"/>
                <a:gd name="T92" fmla="*/ 121 w 343"/>
                <a:gd name="T93" fmla="*/ 214 h 344"/>
                <a:gd name="T94" fmla="*/ 118 w 343"/>
                <a:gd name="T95" fmla="*/ 173 h 344"/>
                <a:gd name="T96" fmla="*/ 116 w 343"/>
                <a:gd name="T97" fmla="*/ 157 h 344"/>
                <a:gd name="T98" fmla="*/ 118 w 343"/>
                <a:gd name="T99" fmla="*/ 141 h 344"/>
                <a:gd name="T100" fmla="*/ 119 w 343"/>
                <a:gd name="T101" fmla="*/ 132 h 344"/>
                <a:gd name="T102" fmla="*/ 119 w 343"/>
                <a:gd name="T103" fmla="*/ 114 h 344"/>
                <a:gd name="T104" fmla="*/ 119 w 343"/>
                <a:gd name="T105" fmla="*/ 97 h 344"/>
                <a:gd name="T106" fmla="*/ 121 w 343"/>
                <a:gd name="T107" fmla="*/ 82 h 344"/>
                <a:gd name="T108" fmla="*/ 122 w 343"/>
                <a:gd name="T109" fmla="*/ 81 h 344"/>
                <a:gd name="T110" fmla="*/ 125 w 343"/>
                <a:gd name="T111" fmla="*/ 76 h 344"/>
                <a:gd name="T112" fmla="*/ 128 w 343"/>
                <a:gd name="T113" fmla="*/ 81 h 344"/>
                <a:gd name="T114" fmla="*/ 150 w 343"/>
                <a:gd name="T115" fmla="*/ 89 h 344"/>
                <a:gd name="T116" fmla="*/ 160 w 343"/>
                <a:gd name="T117" fmla="*/ 100 h 344"/>
                <a:gd name="T118" fmla="*/ 174 w 343"/>
                <a:gd name="T119" fmla="*/ 110 h 344"/>
                <a:gd name="T120" fmla="*/ 195 w 343"/>
                <a:gd name="T121" fmla="*/ 113 h 344"/>
                <a:gd name="T122" fmla="*/ 217 w 343"/>
                <a:gd name="T123" fmla="*/ 12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3" h="344">
                  <a:moveTo>
                    <a:pt x="334" y="211"/>
                  </a:moveTo>
                  <a:lnTo>
                    <a:pt x="334" y="211"/>
                  </a:lnTo>
                  <a:lnTo>
                    <a:pt x="336" y="205"/>
                  </a:lnTo>
                  <a:lnTo>
                    <a:pt x="337" y="206"/>
                  </a:lnTo>
                  <a:lnTo>
                    <a:pt x="337" y="205"/>
                  </a:lnTo>
                  <a:lnTo>
                    <a:pt x="336" y="205"/>
                  </a:lnTo>
                  <a:lnTo>
                    <a:pt x="336" y="205"/>
                  </a:lnTo>
                  <a:lnTo>
                    <a:pt x="337" y="199"/>
                  </a:lnTo>
                  <a:lnTo>
                    <a:pt x="337" y="199"/>
                  </a:lnTo>
                  <a:lnTo>
                    <a:pt x="339" y="199"/>
                  </a:lnTo>
                  <a:lnTo>
                    <a:pt x="340" y="201"/>
                  </a:lnTo>
                  <a:lnTo>
                    <a:pt x="342" y="202"/>
                  </a:lnTo>
                  <a:lnTo>
                    <a:pt x="343" y="202"/>
                  </a:lnTo>
                  <a:lnTo>
                    <a:pt x="343" y="202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3" y="199"/>
                  </a:lnTo>
                  <a:lnTo>
                    <a:pt x="343" y="196"/>
                  </a:lnTo>
                  <a:lnTo>
                    <a:pt x="343" y="196"/>
                  </a:lnTo>
                  <a:lnTo>
                    <a:pt x="343" y="195"/>
                  </a:lnTo>
                  <a:lnTo>
                    <a:pt x="343" y="193"/>
                  </a:lnTo>
                  <a:lnTo>
                    <a:pt x="343" y="192"/>
                  </a:lnTo>
                  <a:lnTo>
                    <a:pt x="342" y="195"/>
                  </a:lnTo>
                  <a:lnTo>
                    <a:pt x="342" y="195"/>
                  </a:lnTo>
                  <a:lnTo>
                    <a:pt x="342" y="190"/>
                  </a:lnTo>
                  <a:lnTo>
                    <a:pt x="343" y="186"/>
                  </a:lnTo>
                  <a:lnTo>
                    <a:pt x="343" y="186"/>
                  </a:lnTo>
                  <a:lnTo>
                    <a:pt x="342" y="184"/>
                  </a:lnTo>
                  <a:lnTo>
                    <a:pt x="339" y="182"/>
                  </a:lnTo>
                  <a:lnTo>
                    <a:pt x="339" y="182"/>
                  </a:lnTo>
                  <a:lnTo>
                    <a:pt x="339" y="176"/>
                  </a:lnTo>
                  <a:lnTo>
                    <a:pt x="339" y="176"/>
                  </a:lnTo>
                  <a:lnTo>
                    <a:pt x="340" y="176"/>
                  </a:lnTo>
                  <a:lnTo>
                    <a:pt x="340" y="176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40" y="165"/>
                  </a:lnTo>
                  <a:lnTo>
                    <a:pt x="340" y="165"/>
                  </a:lnTo>
                  <a:lnTo>
                    <a:pt x="340" y="157"/>
                  </a:lnTo>
                  <a:lnTo>
                    <a:pt x="340" y="157"/>
                  </a:lnTo>
                  <a:lnTo>
                    <a:pt x="342" y="154"/>
                  </a:lnTo>
                  <a:lnTo>
                    <a:pt x="342" y="152"/>
                  </a:lnTo>
                  <a:lnTo>
                    <a:pt x="343" y="154"/>
                  </a:lnTo>
                  <a:lnTo>
                    <a:pt x="343" y="154"/>
                  </a:lnTo>
                  <a:lnTo>
                    <a:pt x="342" y="151"/>
                  </a:lnTo>
                  <a:lnTo>
                    <a:pt x="340" y="149"/>
                  </a:lnTo>
                  <a:lnTo>
                    <a:pt x="340" y="149"/>
                  </a:lnTo>
                  <a:lnTo>
                    <a:pt x="342" y="148"/>
                  </a:lnTo>
                  <a:lnTo>
                    <a:pt x="342" y="149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2" y="146"/>
                  </a:lnTo>
                  <a:lnTo>
                    <a:pt x="340" y="141"/>
                  </a:lnTo>
                  <a:lnTo>
                    <a:pt x="340" y="141"/>
                  </a:lnTo>
                  <a:lnTo>
                    <a:pt x="339" y="143"/>
                  </a:lnTo>
                  <a:lnTo>
                    <a:pt x="339" y="146"/>
                  </a:lnTo>
                  <a:lnTo>
                    <a:pt x="342" y="152"/>
                  </a:lnTo>
                  <a:lnTo>
                    <a:pt x="342" y="152"/>
                  </a:lnTo>
                  <a:lnTo>
                    <a:pt x="339" y="151"/>
                  </a:lnTo>
                  <a:lnTo>
                    <a:pt x="339" y="151"/>
                  </a:lnTo>
                  <a:lnTo>
                    <a:pt x="336" y="138"/>
                  </a:lnTo>
                  <a:lnTo>
                    <a:pt x="334" y="126"/>
                  </a:lnTo>
                  <a:lnTo>
                    <a:pt x="334" y="126"/>
                  </a:lnTo>
                  <a:lnTo>
                    <a:pt x="330" y="114"/>
                  </a:lnTo>
                  <a:lnTo>
                    <a:pt x="326" y="101"/>
                  </a:lnTo>
                  <a:lnTo>
                    <a:pt x="326" y="101"/>
                  </a:lnTo>
                  <a:lnTo>
                    <a:pt x="324" y="98"/>
                  </a:lnTo>
                  <a:lnTo>
                    <a:pt x="324" y="98"/>
                  </a:lnTo>
                  <a:lnTo>
                    <a:pt x="317" y="86"/>
                  </a:lnTo>
                  <a:lnTo>
                    <a:pt x="315" y="83"/>
                  </a:lnTo>
                  <a:lnTo>
                    <a:pt x="315" y="85"/>
                  </a:lnTo>
                  <a:lnTo>
                    <a:pt x="315" y="85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5" y="70"/>
                  </a:lnTo>
                  <a:lnTo>
                    <a:pt x="305" y="70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7" y="69"/>
                  </a:lnTo>
                  <a:lnTo>
                    <a:pt x="307" y="69"/>
                  </a:lnTo>
                  <a:lnTo>
                    <a:pt x="304" y="67"/>
                  </a:lnTo>
                  <a:lnTo>
                    <a:pt x="304" y="67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88" y="50"/>
                  </a:lnTo>
                  <a:lnTo>
                    <a:pt x="275" y="38"/>
                  </a:lnTo>
                  <a:lnTo>
                    <a:pt x="260" y="28"/>
                  </a:lnTo>
                  <a:lnTo>
                    <a:pt x="244" y="20"/>
                  </a:lnTo>
                  <a:lnTo>
                    <a:pt x="228" y="13"/>
                  </a:lnTo>
                  <a:lnTo>
                    <a:pt x="211" y="9"/>
                  </a:lnTo>
                  <a:lnTo>
                    <a:pt x="193" y="6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3" y="3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58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48" y="1"/>
                  </a:lnTo>
                  <a:lnTo>
                    <a:pt x="145" y="1"/>
                  </a:lnTo>
                  <a:lnTo>
                    <a:pt x="142" y="3"/>
                  </a:lnTo>
                  <a:lnTo>
                    <a:pt x="142" y="3"/>
                  </a:lnTo>
                  <a:lnTo>
                    <a:pt x="141" y="3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0" y="3"/>
                  </a:lnTo>
                  <a:lnTo>
                    <a:pt x="134" y="4"/>
                  </a:lnTo>
                  <a:lnTo>
                    <a:pt x="135" y="4"/>
                  </a:lnTo>
                  <a:lnTo>
                    <a:pt x="135" y="4"/>
                  </a:lnTo>
                  <a:lnTo>
                    <a:pt x="121" y="7"/>
                  </a:lnTo>
                  <a:lnTo>
                    <a:pt x="105" y="12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100" y="15"/>
                  </a:lnTo>
                  <a:lnTo>
                    <a:pt x="102" y="15"/>
                  </a:lnTo>
                  <a:lnTo>
                    <a:pt x="105" y="15"/>
                  </a:lnTo>
                  <a:lnTo>
                    <a:pt x="106" y="13"/>
                  </a:lnTo>
                  <a:lnTo>
                    <a:pt x="108" y="13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02" y="15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89" y="22"/>
                  </a:lnTo>
                  <a:lnTo>
                    <a:pt x="87" y="22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3" y="23"/>
                  </a:lnTo>
                  <a:lnTo>
                    <a:pt x="84" y="23"/>
                  </a:lnTo>
                  <a:lnTo>
                    <a:pt x="84" y="25"/>
                  </a:lnTo>
                  <a:lnTo>
                    <a:pt x="83" y="25"/>
                  </a:lnTo>
                  <a:lnTo>
                    <a:pt x="81" y="25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77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3" y="29"/>
                  </a:lnTo>
                  <a:lnTo>
                    <a:pt x="68" y="34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57" y="44"/>
                  </a:lnTo>
                  <a:lnTo>
                    <a:pt x="49" y="51"/>
                  </a:lnTo>
                  <a:lnTo>
                    <a:pt x="44" y="60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1" y="66"/>
                  </a:lnTo>
                  <a:lnTo>
                    <a:pt x="35" y="73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1" y="79"/>
                  </a:lnTo>
                  <a:lnTo>
                    <a:pt x="29" y="81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6" y="86"/>
                  </a:lnTo>
                  <a:lnTo>
                    <a:pt x="26" y="91"/>
                  </a:lnTo>
                  <a:lnTo>
                    <a:pt x="25" y="92"/>
                  </a:lnTo>
                  <a:lnTo>
                    <a:pt x="25" y="92"/>
                  </a:lnTo>
                  <a:lnTo>
                    <a:pt x="25" y="95"/>
                  </a:lnTo>
                  <a:lnTo>
                    <a:pt x="23" y="100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2" y="98"/>
                  </a:lnTo>
                  <a:lnTo>
                    <a:pt x="20" y="98"/>
                  </a:lnTo>
                  <a:lnTo>
                    <a:pt x="20" y="97"/>
                  </a:lnTo>
                  <a:lnTo>
                    <a:pt x="20" y="97"/>
                  </a:lnTo>
                  <a:lnTo>
                    <a:pt x="17" y="102"/>
                  </a:lnTo>
                  <a:lnTo>
                    <a:pt x="17" y="102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5" y="113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7"/>
                  </a:lnTo>
                  <a:lnTo>
                    <a:pt x="13" y="116"/>
                  </a:lnTo>
                  <a:lnTo>
                    <a:pt x="15" y="114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7" y="110"/>
                  </a:lnTo>
                  <a:lnTo>
                    <a:pt x="17" y="113"/>
                  </a:lnTo>
                  <a:lnTo>
                    <a:pt x="16" y="117"/>
                  </a:lnTo>
                  <a:lnTo>
                    <a:pt x="16" y="117"/>
                  </a:lnTo>
                  <a:lnTo>
                    <a:pt x="13" y="121"/>
                  </a:lnTo>
                  <a:lnTo>
                    <a:pt x="10" y="124"/>
                  </a:lnTo>
                  <a:lnTo>
                    <a:pt x="9" y="130"/>
                  </a:lnTo>
                  <a:lnTo>
                    <a:pt x="9" y="130"/>
                  </a:lnTo>
                  <a:lnTo>
                    <a:pt x="9" y="129"/>
                  </a:lnTo>
                  <a:lnTo>
                    <a:pt x="9" y="129"/>
                  </a:lnTo>
                  <a:lnTo>
                    <a:pt x="7" y="133"/>
                  </a:lnTo>
                  <a:lnTo>
                    <a:pt x="6" y="138"/>
                  </a:lnTo>
                  <a:lnTo>
                    <a:pt x="6" y="138"/>
                  </a:lnTo>
                  <a:lnTo>
                    <a:pt x="7" y="141"/>
                  </a:lnTo>
                  <a:lnTo>
                    <a:pt x="6" y="142"/>
                  </a:lnTo>
                  <a:lnTo>
                    <a:pt x="7" y="143"/>
                  </a:lnTo>
                  <a:lnTo>
                    <a:pt x="7" y="143"/>
                  </a:lnTo>
                  <a:lnTo>
                    <a:pt x="9" y="136"/>
                  </a:lnTo>
                  <a:lnTo>
                    <a:pt x="9" y="136"/>
                  </a:lnTo>
                  <a:lnTo>
                    <a:pt x="9" y="143"/>
                  </a:lnTo>
                  <a:lnTo>
                    <a:pt x="9" y="148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7" y="148"/>
                  </a:lnTo>
                  <a:lnTo>
                    <a:pt x="7" y="148"/>
                  </a:lnTo>
                  <a:lnTo>
                    <a:pt x="7" y="151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4" y="152"/>
                  </a:lnTo>
                  <a:lnTo>
                    <a:pt x="6" y="148"/>
                  </a:lnTo>
                  <a:lnTo>
                    <a:pt x="6" y="143"/>
                  </a:lnTo>
                  <a:lnTo>
                    <a:pt x="6" y="139"/>
                  </a:lnTo>
                  <a:lnTo>
                    <a:pt x="6" y="139"/>
                  </a:lnTo>
                  <a:lnTo>
                    <a:pt x="4" y="142"/>
                  </a:lnTo>
                  <a:lnTo>
                    <a:pt x="4" y="145"/>
                  </a:lnTo>
                  <a:lnTo>
                    <a:pt x="4" y="146"/>
                  </a:lnTo>
                  <a:lnTo>
                    <a:pt x="3" y="146"/>
                  </a:lnTo>
                  <a:lnTo>
                    <a:pt x="3" y="146"/>
                  </a:lnTo>
                  <a:lnTo>
                    <a:pt x="4" y="149"/>
                  </a:lnTo>
                  <a:lnTo>
                    <a:pt x="4" y="152"/>
                  </a:lnTo>
                  <a:lnTo>
                    <a:pt x="4" y="152"/>
                  </a:lnTo>
                  <a:lnTo>
                    <a:pt x="4" y="157"/>
                  </a:lnTo>
                  <a:lnTo>
                    <a:pt x="4" y="161"/>
                  </a:lnTo>
                  <a:lnTo>
                    <a:pt x="3" y="160"/>
                  </a:lnTo>
                  <a:lnTo>
                    <a:pt x="3" y="160"/>
                  </a:lnTo>
                  <a:lnTo>
                    <a:pt x="4" y="164"/>
                  </a:lnTo>
                  <a:lnTo>
                    <a:pt x="1" y="161"/>
                  </a:lnTo>
                  <a:lnTo>
                    <a:pt x="1" y="161"/>
                  </a:lnTo>
                  <a:lnTo>
                    <a:pt x="1" y="165"/>
                  </a:lnTo>
                  <a:lnTo>
                    <a:pt x="1" y="168"/>
                  </a:lnTo>
                  <a:lnTo>
                    <a:pt x="0" y="171"/>
                  </a:lnTo>
                  <a:lnTo>
                    <a:pt x="1" y="176"/>
                  </a:lnTo>
                  <a:lnTo>
                    <a:pt x="1" y="176"/>
                  </a:lnTo>
                  <a:lnTo>
                    <a:pt x="1" y="171"/>
                  </a:lnTo>
                  <a:lnTo>
                    <a:pt x="1" y="170"/>
                  </a:lnTo>
                  <a:lnTo>
                    <a:pt x="3" y="170"/>
                  </a:lnTo>
                  <a:lnTo>
                    <a:pt x="4" y="168"/>
                  </a:lnTo>
                  <a:lnTo>
                    <a:pt x="4" y="168"/>
                  </a:lnTo>
                  <a:lnTo>
                    <a:pt x="4" y="174"/>
                  </a:lnTo>
                  <a:lnTo>
                    <a:pt x="3" y="179"/>
                  </a:lnTo>
                  <a:lnTo>
                    <a:pt x="1" y="182"/>
                  </a:lnTo>
                  <a:lnTo>
                    <a:pt x="1" y="187"/>
                  </a:lnTo>
                  <a:lnTo>
                    <a:pt x="1" y="187"/>
                  </a:lnTo>
                  <a:lnTo>
                    <a:pt x="1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3" y="196"/>
                  </a:lnTo>
                  <a:lnTo>
                    <a:pt x="3" y="195"/>
                  </a:lnTo>
                  <a:lnTo>
                    <a:pt x="4" y="193"/>
                  </a:lnTo>
                  <a:lnTo>
                    <a:pt x="4" y="195"/>
                  </a:lnTo>
                  <a:lnTo>
                    <a:pt x="4" y="195"/>
                  </a:lnTo>
                  <a:lnTo>
                    <a:pt x="4" y="196"/>
                  </a:lnTo>
                  <a:lnTo>
                    <a:pt x="4" y="198"/>
                  </a:lnTo>
                  <a:lnTo>
                    <a:pt x="7" y="202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7" y="206"/>
                  </a:lnTo>
                  <a:lnTo>
                    <a:pt x="9" y="208"/>
                  </a:lnTo>
                  <a:lnTo>
                    <a:pt x="10" y="209"/>
                  </a:lnTo>
                  <a:lnTo>
                    <a:pt x="10" y="212"/>
                  </a:lnTo>
                  <a:lnTo>
                    <a:pt x="7" y="209"/>
                  </a:lnTo>
                  <a:lnTo>
                    <a:pt x="9" y="214"/>
                  </a:lnTo>
                  <a:lnTo>
                    <a:pt x="7" y="214"/>
                  </a:lnTo>
                  <a:lnTo>
                    <a:pt x="7" y="214"/>
                  </a:lnTo>
                  <a:lnTo>
                    <a:pt x="9" y="220"/>
                  </a:lnTo>
                  <a:lnTo>
                    <a:pt x="10" y="224"/>
                  </a:lnTo>
                  <a:lnTo>
                    <a:pt x="10" y="224"/>
                  </a:lnTo>
                  <a:lnTo>
                    <a:pt x="12" y="224"/>
                  </a:lnTo>
                  <a:lnTo>
                    <a:pt x="13" y="224"/>
                  </a:lnTo>
                  <a:lnTo>
                    <a:pt x="15" y="228"/>
                  </a:lnTo>
                  <a:lnTo>
                    <a:pt x="15" y="228"/>
                  </a:lnTo>
                  <a:lnTo>
                    <a:pt x="15" y="230"/>
                  </a:lnTo>
                  <a:lnTo>
                    <a:pt x="15" y="230"/>
                  </a:lnTo>
                  <a:lnTo>
                    <a:pt x="16" y="233"/>
                  </a:lnTo>
                  <a:lnTo>
                    <a:pt x="16" y="233"/>
                  </a:lnTo>
                  <a:lnTo>
                    <a:pt x="13" y="231"/>
                  </a:lnTo>
                  <a:lnTo>
                    <a:pt x="13" y="228"/>
                  </a:lnTo>
                  <a:lnTo>
                    <a:pt x="13" y="228"/>
                  </a:lnTo>
                  <a:lnTo>
                    <a:pt x="10" y="227"/>
                  </a:lnTo>
                  <a:lnTo>
                    <a:pt x="10" y="227"/>
                  </a:lnTo>
                  <a:lnTo>
                    <a:pt x="12" y="233"/>
                  </a:lnTo>
                  <a:lnTo>
                    <a:pt x="15" y="237"/>
                  </a:lnTo>
                  <a:lnTo>
                    <a:pt x="15" y="237"/>
                  </a:lnTo>
                  <a:lnTo>
                    <a:pt x="13" y="234"/>
                  </a:lnTo>
                  <a:lnTo>
                    <a:pt x="13" y="234"/>
                  </a:lnTo>
                  <a:lnTo>
                    <a:pt x="16" y="239"/>
                  </a:lnTo>
                  <a:lnTo>
                    <a:pt x="16" y="239"/>
                  </a:lnTo>
                  <a:lnTo>
                    <a:pt x="19" y="242"/>
                  </a:lnTo>
                  <a:lnTo>
                    <a:pt x="19" y="242"/>
                  </a:lnTo>
                  <a:lnTo>
                    <a:pt x="19" y="243"/>
                  </a:lnTo>
                  <a:lnTo>
                    <a:pt x="17" y="242"/>
                  </a:lnTo>
                  <a:lnTo>
                    <a:pt x="17" y="242"/>
                  </a:lnTo>
                  <a:lnTo>
                    <a:pt x="20" y="246"/>
                  </a:lnTo>
                  <a:lnTo>
                    <a:pt x="20" y="246"/>
                  </a:lnTo>
                  <a:lnTo>
                    <a:pt x="19" y="246"/>
                  </a:lnTo>
                  <a:lnTo>
                    <a:pt x="16" y="244"/>
                  </a:lnTo>
                  <a:lnTo>
                    <a:pt x="20" y="250"/>
                  </a:lnTo>
                  <a:lnTo>
                    <a:pt x="20" y="250"/>
                  </a:lnTo>
                  <a:lnTo>
                    <a:pt x="20" y="253"/>
                  </a:lnTo>
                  <a:lnTo>
                    <a:pt x="20" y="255"/>
                  </a:lnTo>
                  <a:lnTo>
                    <a:pt x="20" y="255"/>
                  </a:lnTo>
                  <a:lnTo>
                    <a:pt x="23" y="259"/>
                  </a:lnTo>
                  <a:lnTo>
                    <a:pt x="26" y="262"/>
                  </a:lnTo>
                  <a:lnTo>
                    <a:pt x="29" y="265"/>
                  </a:lnTo>
                  <a:lnTo>
                    <a:pt x="32" y="269"/>
                  </a:lnTo>
                  <a:lnTo>
                    <a:pt x="32" y="269"/>
                  </a:lnTo>
                  <a:lnTo>
                    <a:pt x="33" y="271"/>
                  </a:lnTo>
                  <a:lnTo>
                    <a:pt x="33" y="271"/>
                  </a:lnTo>
                  <a:lnTo>
                    <a:pt x="38" y="278"/>
                  </a:lnTo>
                  <a:lnTo>
                    <a:pt x="38" y="278"/>
                  </a:lnTo>
                  <a:lnTo>
                    <a:pt x="41" y="283"/>
                  </a:lnTo>
                  <a:lnTo>
                    <a:pt x="45" y="285"/>
                  </a:lnTo>
                  <a:lnTo>
                    <a:pt x="45" y="290"/>
                  </a:lnTo>
                  <a:lnTo>
                    <a:pt x="45" y="290"/>
                  </a:lnTo>
                  <a:lnTo>
                    <a:pt x="47" y="291"/>
                  </a:lnTo>
                  <a:lnTo>
                    <a:pt x="47" y="290"/>
                  </a:lnTo>
                  <a:lnTo>
                    <a:pt x="48" y="288"/>
                  </a:lnTo>
                  <a:lnTo>
                    <a:pt x="51" y="290"/>
                  </a:lnTo>
                  <a:lnTo>
                    <a:pt x="51" y="290"/>
                  </a:lnTo>
                  <a:lnTo>
                    <a:pt x="52" y="293"/>
                  </a:lnTo>
                  <a:lnTo>
                    <a:pt x="52" y="294"/>
                  </a:lnTo>
                  <a:lnTo>
                    <a:pt x="52" y="294"/>
                  </a:lnTo>
                  <a:lnTo>
                    <a:pt x="52" y="296"/>
                  </a:lnTo>
                  <a:lnTo>
                    <a:pt x="52" y="296"/>
                  </a:lnTo>
                  <a:lnTo>
                    <a:pt x="58" y="299"/>
                  </a:lnTo>
                  <a:lnTo>
                    <a:pt x="61" y="300"/>
                  </a:lnTo>
                  <a:lnTo>
                    <a:pt x="64" y="304"/>
                  </a:lnTo>
                  <a:lnTo>
                    <a:pt x="64" y="304"/>
                  </a:lnTo>
                  <a:lnTo>
                    <a:pt x="60" y="300"/>
                  </a:lnTo>
                  <a:lnTo>
                    <a:pt x="62" y="304"/>
                  </a:lnTo>
                  <a:lnTo>
                    <a:pt x="62" y="304"/>
                  </a:lnTo>
                  <a:lnTo>
                    <a:pt x="57" y="302"/>
                  </a:lnTo>
                  <a:lnTo>
                    <a:pt x="55" y="302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58" y="303"/>
                  </a:lnTo>
                  <a:lnTo>
                    <a:pt x="60" y="304"/>
                  </a:lnTo>
                  <a:lnTo>
                    <a:pt x="65" y="307"/>
                  </a:lnTo>
                  <a:lnTo>
                    <a:pt x="65" y="307"/>
                  </a:lnTo>
                  <a:lnTo>
                    <a:pt x="70" y="312"/>
                  </a:lnTo>
                  <a:lnTo>
                    <a:pt x="73" y="312"/>
                  </a:lnTo>
                  <a:lnTo>
                    <a:pt x="74" y="312"/>
                  </a:lnTo>
                  <a:lnTo>
                    <a:pt x="76" y="315"/>
                  </a:lnTo>
                  <a:lnTo>
                    <a:pt x="76" y="315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7" y="315"/>
                  </a:lnTo>
                  <a:lnTo>
                    <a:pt x="78" y="316"/>
                  </a:lnTo>
                  <a:lnTo>
                    <a:pt x="81" y="315"/>
                  </a:lnTo>
                  <a:lnTo>
                    <a:pt x="86" y="318"/>
                  </a:lnTo>
                  <a:lnTo>
                    <a:pt x="86" y="318"/>
                  </a:lnTo>
                  <a:lnTo>
                    <a:pt x="87" y="319"/>
                  </a:lnTo>
                  <a:lnTo>
                    <a:pt x="87" y="321"/>
                  </a:lnTo>
                  <a:lnTo>
                    <a:pt x="87" y="321"/>
                  </a:lnTo>
                  <a:lnTo>
                    <a:pt x="93" y="322"/>
                  </a:lnTo>
                  <a:lnTo>
                    <a:pt x="93" y="322"/>
                  </a:lnTo>
                  <a:lnTo>
                    <a:pt x="93" y="324"/>
                  </a:lnTo>
                  <a:lnTo>
                    <a:pt x="92" y="322"/>
                  </a:lnTo>
                  <a:lnTo>
                    <a:pt x="92" y="322"/>
                  </a:lnTo>
                  <a:lnTo>
                    <a:pt x="100" y="326"/>
                  </a:lnTo>
                  <a:lnTo>
                    <a:pt x="99" y="326"/>
                  </a:lnTo>
                  <a:lnTo>
                    <a:pt x="99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5" y="326"/>
                  </a:lnTo>
                  <a:lnTo>
                    <a:pt x="105" y="326"/>
                  </a:lnTo>
                  <a:lnTo>
                    <a:pt x="109" y="328"/>
                  </a:lnTo>
                  <a:lnTo>
                    <a:pt x="109" y="328"/>
                  </a:lnTo>
                  <a:lnTo>
                    <a:pt x="109" y="329"/>
                  </a:lnTo>
                  <a:lnTo>
                    <a:pt x="108" y="329"/>
                  </a:lnTo>
                  <a:lnTo>
                    <a:pt x="103" y="328"/>
                  </a:lnTo>
                  <a:lnTo>
                    <a:pt x="103" y="328"/>
                  </a:lnTo>
                  <a:lnTo>
                    <a:pt x="105" y="331"/>
                  </a:lnTo>
                  <a:lnTo>
                    <a:pt x="108" y="331"/>
                  </a:lnTo>
                  <a:lnTo>
                    <a:pt x="110" y="332"/>
                  </a:lnTo>
                  <a:lnTo>
                    <a:pt x="116" y="335"/>
                  </a:lnTo>
                  <a:lnTo>
                    <a:pt x="112" y="334"/>
                  </a:lnTo>
                  <a:lnTo>
                    <a:pt x="112" y="334"/>
                  </a:lnTo>
                  <a:lnTo>
                    <a:pt x="113" y="335"/>
                  </a:lnTo>
                  <a:lnTo>
                    <a:pt x="115" y="337"/>
                  </a:lnTo>
                  <a:lnTo>
                    <a:pt x="121" y="341"/>
                  </a:lnTo>
                  <a:lnTo>
                    <a:pt x="121" y="341"/>
                  </a:lnTo>
                  <a:lnTo>
                    <a:pt x="118" y="337"/>
                  </a:lnTo>
                  <a:lnTo>
                    <a:pt x="116" y="335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21" y="335"/>
                  </a:lnTo>
                  <a:lnTo>
                    <a:pt x="124" y="335"/>
                  </a:lnTo>
                  <a:lnTo>
                    <a:pt x="124" y="335"/>
                  </a:lnTo>
                  <a:lnTo>
                    <a:pt x="125" y="337"/>
                  </a:lnTo>
                  <a:lnTo>
                    <a:pt x="125" y="337"/>
                  </a:lnTo>
                  <a:lnTo>
                    <a:pt x="129" y="338"/>
                  </a:lnTo>
                  <a:lnTo>
                    <a:pt x="129" y="341"/>
                  </a:lnTo>
                  <a:lnTo>
                    <a:pt x="129" y="341"/>
                  </a:lnTo>
                  <a:lnTo>
                    <a:pt x="132" y="340"/>
                  </a:lnTo>
                  <a:lnTo>
                    <a:pt x="135" y="340"/>
                  </a:lnTo>
                  <a:lnTo>
                    <a:pt x="135" y="340"/>
                  </a:lnTo>
                  <a:lnTo>
                    <a:pt x="140" y="341"/>
                  </a:lnTo>
                  <a:lnTo>
                    <a:pt x="141" y="344"/>
                  </a:lnTo>
                  <a:lnTo>
                    <a:pt x="141" y="344"/>
                  </a:lnTo>
                  <a:lnTo>
                    <a:pt x="142" y="344"/>
                  </a:lnTo>
                  <a:lnTo>
                    <a:pt x="142" y="343"/>
                  </a:lnTo>
                  <a:lnTo>
                    <a:pt x="141" y="341"/>
                  </a:lnTo>
                  <a:lnTo>
                    <a:pt x="144" y="341"/>
                  </a:lnTo>
                  <a:lnTo>
                    <a:pt x="144" y="341"/>
                  </a:lnTo>
                  <a:lnTo>
                    <a:pt x="153" y="343"/>
                  </a:lnTo>
                  <a:lnTo>
                    <a:pt x="161" y="343"/>
                  </a:lnTo>
                  <a:lnTo>
                    <a:pt x="161" y="343"/>
                  </a:lnTo>
                  <a:lnTo>
                    <a:pt x="163" y="343"/>
                  </a:lnTo>
                  <a:lnTo>
                    <a:pt x="161" y="343"/>
                  </a:lnTo>
                  <a:lnTo>
                    <a:pt x="161" y="344"/>
                  </a:lnTo>
                  <a:lnTo>
                    <a:pt x="161" y="344"/>
                  </a:lnTo>
                  <a:lnTo>
                    <a:pt x="164" y="343"/>
                  </a:lnTo>
                  <a:lnTo>
                    <a:pt x="164" y="343"/>
                  </a:lnTo>
                  <a:lnTo>
                    <a:pt x="166" y="343"/>
                  </a:lnTo>
                  <a:lnTo>
                    <a:pt x="166" y="344"/>
                  </a:lnTo>
                  <a:lnTo>
                    <a:pt x="166" y="344"/>
                  </a:lnTo>
                  <a:lnTo>
                    <a:pt x="167" y="343"/>
                  </a:lnTo>
                  <a:lnTo>
                    <a:pt x="167" y="343"/>
                  </a:lnTo>
                  <a:lnTo>
                    <a:pt x="167" y="341"/>
                  </a:lnTo>
                  <a:lnTo>
                    <a:pt x="170" y="341"/>
                  </a:lnTo>
                  <a:lnTo>
                    <a:pt x="170" y="341"/>
                  </a:lnTo>
                  <a:lnTo>
                    <a:pt x="172" y="341"/>
                  </a:lnTo>
                  <a:lnTo>
                    <a:pt x="176" y="341"/>
                  </a:lnTo>
                  <a:lnTo>
                    <a:pt x="176" y="341"/>
                  </a:lnTo>
                  <a:lnTo>
                    <a:pt x="180" y="343"/>
                  </a:lnTo>
                  <a:lnTo>
                    <a:pt x="185" y="341"/>
                  </a:lnTo>
                  <a:lnTo>
                    <a:pt x="185" y="341"/>
                  </a:lnTo>
                  <a:lnTo>
                    <a:pt x="186" y="343"/>
                  </a:lnTo>
                  <a:lnTo>
                    <a:pt x="185" y="343"/>
                  </a:lnTo>
                  <a:lnTo>
                    <a:pt x="185" y="344"/>
                  </a:lnTo>
                  <a:lnTo>
                    <a:pt x="185" y="344"/>
                  </a:lnTo>
                  <a:lnTo>
                    <a:pt x="192" y="341"/>
                  </a:lnTo>
                  <a:lnTo>
                    <a:pt x="198" y="338"/>
                  </a:lnTo>
                  <a:lnTo>
                    <a:pt x="203" y="340"/>
                  </a:lnTo>
                  <a:lnTo>
                    <a:pt x="203" y="340"/>
                  </a:lnTo>
                  <a:lnTo>
                    <a:pt x="201" y="338"/>
                  </a:lnTo>
                  <a:lnTo>
                    <a:pt x="202" y="337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2"/>
                  </a:lnTo>
                  <a:lnTo>
                    <a:pt x="206" y="332"/>
                  </a:lnTo>
                  <a:lnTo>
                    <a:pt x="208" y="332"/>
                  </a:lnTo>
                  <a:lnTo>
                    <a:pt x="208" y="332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9" y="332"/>
                  </a:lnTo>
                  <a:lnTo>
                    <a:pt x="209" y="332"/>
                  </a:lnTo>
                  <a:lnTo>
                    <a:pt x="212" y="332"/>
                  </a:lnTo>
                  <a:lnTo>
                    <a:pt x="212" y="332"/>
                  </a:lnTo>
                  <a:lnTo>
                    <a:pt x="211" y="334"/>
                  </a:lnTo>
                  <a:lnTo>
                    <a:pt x="211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5"/>
                  </a:lnTo>
                  <a:lnTo>
                    <a:pt x="206" y="338"/>
                  </a:lnTo>
                  <a:lnTo>
                    <a:pt x="206" y="338"/>
                  </a:lnTo>
                  <a:lnTo>
                    <a:pt x="208" y="337"/>
                  </a:lnTo>
                  <a:lnTo>
                    <a:pt x="208" y="337"/>
                  </a:lnTo>
                  <a:lnTo>
                    <a:pt x="208" y="338"/>
                  </a:lnTo>
                  <a:lnTo>
                    <a:pt x="208" y="338"/>
                  </a:lnTo>
                  <a:lnTo>
                    <a:pt x="209" y="337"/>
                  </a:lnTo>
                  <a:lnTo>
                    <a:pt x="212" y="340"/>
                  </a:lnTo>
                  <a:lnTo>
                    <a:pt x="212" y="338"/>
                  </a:lnTo>
                  <a:lnTo>
                    <a:pt x="221" y="337"/>
                  </a:lnTo>
                  <a:lnTo>
                    <a:pt x="221" y="337"/>
                  </a:lnTo>
                  <a:lnTo>
                    <a:pt x="225" y="334"/>
                  </a:lnTo>
                  <a:lnTo>
                    <a:pt x="225" y="334"/>
                  </a:lnTo>
                  <a:lnTo>
                    <a:pt x="230" y="329"/>
                  </a:lnTo>
                  <a:lnTo>
                    <a:pt x="230" y="329"/>
                  </a:lnTo>
                  <a:lnTo>
                    <a:pt x="240" y="322"/>
                  </a:lnTo>
                  <a:lnTo>
                    <a:pt x="240" y="322"/>
                  </a:lnTo>
                  <a:lnTo>
                    <a:pt x="240" y="325"/>
                  </a:lnTo>
                  <a:lnTo>
                    <a:pt x="240" y="325"/>
                  </a:lnTo>
                  <a:lnTo>
                    <a:pt x="241" y="328"/>
                  </a:lnTo>
                  <a:lnTo>
                    <a:pt x="241" y="328"/>
                  </a:lnTo>
                  <a:lnTo>
                    <a:pt x="238" y="328"/>
                  </a:lnTo>
                  <a:lnTo>
                    <a:pt x="235" y="329"/>
                  </a:lnTo>
                  <a:lnTo>
                    <a:pt x="230" y="332"/>
                  </a:lnTo>
                  <a:lnTo>
                    <a:pt x="230" y="332"/>
                  </a:lnTo>
                  <a:lnTo>
                    <a:pt x="231" y="332"/>
                  </a:lnTo>
                  <a:lnTo>
                    <a:pt x="231" y="334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1" y="329"/>
                  </a:lnTo>
                  <a:lnTo>
                    <a:pt x="244" y="329"/>
                  </a:lnTo>
                  <a:lnTo>
                    <a:pt x="244" y="329"/>
                  </a:lnTo>
                  <a:lnTo>
                    <a:pt x="244" y="328"/>
                  </a:lnTo>
                  <a:lnTo>
                    <a:pt x="244" y="326"/>
                  </a:lnTo>
                  <a:lnTo>
                    <a:pt x="247" y="325"/>
                  </a:lnTo>
                  <a:lnTo>
                    <a:pt x="253" y="321"/>
                  </a:lnTo>
                  <a:lnTo>
                    <a:pt x="253" y="321"/>
                  </a:lnTo>
                  <a:lnTo>
                    <a:pt x="253" y="322"/>
                  </a:lnTo>
                  <a:lnTo>
                    <a:pt x="249" y="325"/>
                  </a:lnTo>
                  <a:lnTo>
                    <a:pt x="249" y="325"/>
                  </a:lnTo>
                  <a:lnTo>
                    <a:pt x="253" y="324"/>
                  </a:lnTo>
                  <a:lnTo>
                    <a:pt x="254" y="322"/>
                  </a:lnTo>
                  <a:lnTo>
                    <a:pt x="256" y="319"/>
                  </a:lnTo>
                  <a:lnTo>
                    <a:pt x="259" y="318"/>
                  </a:lnTo>
                  <a:lnTo>
                    <a:pt x="259" y="318"/>
                  </a:lnTo>
                  <a:lnTo>
                    <a:pt x="257" y="319"/>
                  </a:lnTo>
                  <a:lnTo>
                    <a:pt x="257" y="319"/>
                  </a:lnTo>
                  <a:lnTo>
                    <a:pt x="262" y="316"/>
                  </a:lnTo>
                  <a:lnTo>
                    <a:pt x="265" y="315"/>
                  </a:lnTo>
                  <a:lnTo>
                    <a:pt x="265" y="316"/>
                  </a:lnTo>
                  <a:lnTo>
                    <a:pt x="263" y="316"/>
                  </a:lnTo>
                  <a:lnTo>
                    <a:pt x="263" y="316"/>
                  </a:lnTo>
                  <a:lnTo>
                    <a:pt x="269" y="313"/>
                  </a:lnTo>
                  <a:lnTo>
                    <a:pt x="269" y="313"/>
                  </a:lnTo>
                  <a:lnTo>
                    <a:pt x="276" y="307"/>
                  </a:lnTo>
                  <a:lnTo>
                    <a:pt x="276" y="307"/>
                  </a:lnTo>
                  <a:lnTo>
                    <a:pt x="281" y="303"/>
                  </a:lnTo>
                  <a:lnTo>
                    <a:pt x="282" y="300"/>
                  </a:lnTo>
                  <a:lnTo>
                    <a:pt x="282" y="300"/>
                  </a:lnTo>
                  <a:lnTo>
                    <a:pt x="283" y="304"/>
                  </a:lnTo>
                  <a:lnTo>
                    <a:pt x="283" y="304"/>
                  </a:lnTo>
                  <a:lnTo>
                    <a:pt x="283" y="302"/>
                  </a:lnTo>
                  <a:lnTo>
                    <a:pt x="283" y="302"/>
                  </a:lnTo>
                  <a:lnTo>
                    <a:pt x="285" y="296"/>
                  </a:lnTo>
                  <a:lnTo>
                    <a:pt x="285" y="296"/>
                  </a:lnTo>
                  <a:lnTo>
                    <a:pt x="286" y="293"/>
                  </a:lnTo>
                  <a:lnTo>
                    <a:pt x="286" y="293"/>
                  </a:lnTo>
                  <a:lnTo>
                    <a:pt x="289" y="290"/>
                  </a:lnTo>
                  <a:lnTo>
                    <a:pt x="289" y="290"/>
                  </a:lnTo>
                  <a:lnTo>
                    <a:pt x="292" y="293"/>
                  </a:lnTo>
                  <a:lnTo>
                    <a:pt x="292" y="294"/>
                  </a:lnTo>
                  <a:lnTo>
                    <a:pt x="292" y="297"/>
                  </a:lnTo>
                  <a:lnTo>
                    <a:pt x="292" y="297"/>
                  </a:lnTo>
                  <a:lnTo>
                    <a:pt x="295" y="294"/>
                  </a:lnTo>
                  <a:lnTo>
                    <a:pt x="298" y="291"/>
                  </a:lnTo>
                  <a:lnTo>
                    <a:pt x="298" y="291"/>
                  </a:lnTo>
                  <a:lnTo>
                    <a:pt x="295" y="291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8" y="287"/>
                  </a:lnTo>
                  <a:lnTo>
                    <a:pt x="302" y="285"/>
                  </a:lnTo>
                  <a:lnTo>
                    <a:pt x="302" y="285"/>
                  </a:lnTo>
                  <a:lnTo>
                    <a:pt x="301" y="285"/>
                  </a:lnTo>
                  <a:lnTo>
                    <a:pt x="301" y="284"/>
                  </a:lnTo>
                  <a:lnTo>
                    <a:pt x="301" y="281"/>
                  </a:lnTo>
                  <a:lnTo>
                    <a:pt x="301" y="280"/>
                  </a:lnTo>
                  <a:lnTo>
                    <a:pt x="301" y="280"/>
                  </a:lnTo>
                  <a:lnTo>
                    <a:pt x="304" y="281"/>
                  </a:lnTo>
                  <a:lnTo>
                    <a:pt x="304" y="284"/>
                  </a:lnTo>
                  <a:lnTo>
                    <a:pt x="304" y="284"/>
                  </a:lnTo>
                  <a:lnTo>
                    <a:pt x="305" y="280"/>
                  </a:lnTo>
                  <a:lnTo>
                    <a:pt x="305" y="280"/>
                  </a:lnTo>
                  <a:lnTo>
                    <a:pt x="307" y="275"/>
                  </a:lnTo>
                  <a:lnTo>
                    <a:pt x="307" y="275"/>
                  </a:lnTo>
                  <a:lnTo>
                    <a:pt x="307" y="277"/>
                  </a:lnTo>
                  <a:lnTo>
                    <a:pt x="307" y="277"/>
                  </a:lnTo>
                  <a:lnTo>
                    <a:pt x="310" y="277"/>
                  </a:lnTo>
                  <a:lnTo>
                    <a:pt x="310" y="277"/>
                  </a:lnTo>
                  <a:lnTo>
                    <a:pt x="312" y="274"/>
                  </a:lnTo>
                  <a:lnTo>
                    <a:pt x="315" y="269"/>
                  </a:lnTo>
                  <a:lnTo>
                    <a:pt x="312" y="272"/>
                  </a:lnTo>
                  <a:lnTo>
                    <a:pt x="312" y="272"/>
                  </a:lnTo>
                  <a:lnTo>
                    <a:pt x="315" y="268"/>
                  </a:lnTo>
                  <a:lnTo>
                    <a:pt x="315" y="263"/>
                  </a:lnTo>
                  <a:lnTo>
                    <a:pt x="315" y="259"/>
                  </a:lnTo>
                  <a:lnTo>
                    <a:pt x="317" y="255"/>
                  </a:lnTo>
                  <a:lnTo>
                    <a:pt x="317" y="255"/>
                  </a:lnTo>
                  <a:lnTo>
                    <a:pt x="318" y="258"/>
                  </a:lnTo>
                  <a:lnTo>
                    <a:pt x="321" y="258"/>
                  </a:lnTo>
                  <a:lnTo>
                    <a:pt x="323" y="256"/>
                  </a:lnTo>
                  <a:lnTo>
                    <a:pt x="323" y="256"/>
                  </a:lnTo>
                  <a:lnTo>
                    <a:pt x="321" y="249"/>
                  </a:lnTo>
                  <a:lnTo>
                    <a:pt x="321" y="249"/>
                  </a:lnTo>
                  <a:lnTo>
                    <a:pt x="321" y="247"/>
                  </a:lnTo>
                  <a:lnTo>
                    <a:pt x="321" y="247"/>
                  </a:lnTo>
                  <a:lnTo>
                    <a:pt x="324" y="240"/>
                  </a:lnTo>
                  <a:lnTo>
                    <a:pt x="324" y="240"/>
                  </a:lnTo>
                  <a:lnTo>
                    <a:pt x="326" y="253"/>
                  </a:lnTo>
                  <a:lnTo>
                    <a:pt x="326" y="253"/>
                  </a:lnTo>
                  <a:lnTo>
                    <a:pt x="327" y="252"/>
                  </a:lnTo>
                  <a:lnTo>
                    <a:pt x="328" y="249"/>
                  </a:lnTo>
                  <a:lnTo>
                    <a:pt x="328" y="249"/>
                  </a:lnTo>
                  <a:lnTo>
                    <a:pt x="330" y="249"/>
                  </a:lnTo>
                  <a:lnTo>
                    <a:pt x="330" y="249"/>
                  </a:lnTo>
                  <a:lnTo>
                    <a:pt x="328" y="253"/>
                  </a:lnTo>
                  <a:lnTo>
                    <a:pt x="334" y="243"/>
                  </a:lnTo>
                  <a:lnTo>
                    <a:pt x="334" y="243"/>
                  </a:lnTo>
                  <a:lnTo>
                    <a:pt x="333" y="242"/>
                  </a:lnTo>
                  <a:lnTo>
                    <a:pt x="334" y="239"/>
                  </a:lnTo>
                  <a:lnTo>
                    <a:pt x="334" y="239"/>
                  </a:lnTo>
                  <a:lnTo>
                    <a:pt x="334" y="236"/>
                  </a:lnTo>
                  <a:lnTo>
                    <a:pt x="333" y="234"/>
                  </a:lnTo>
                  <a:lnTo>
                    <a:pt x="333" y="234"/>
                  </a:lnTo>
                  <a:lnTo>
                    <a:pt x="333" y="236"/>
                  </a:lnTo>
                  <a:lnTo>
                    <a:pt x="333" y="236"/>
                  </a:lnTo>
                  <a:lnTo>
                    <a:pt x="333" y="240"/>
                  </a:lnTo>
                  <a:lnTo>
                    <a:pt x="333" y="240"/>
                  </a:lnTo>
                  <a:lnTo>
                    <a:pt x="331" y="246"/>
                  </a:lnTo>
                  <a:lnTo>
                    <a:pt x="331" y="246"/>
                  </a:lnTo>
                  <a:lnTo>
                    <a:pt x="330" y="244"/>
                  </a:lnTo>
                  <a:lnTo>
                    <a:pt x="328" y="240"/>
                  </a:lnTo>
                  <a:lnTo>
                    <a:pt x="330" y="236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3" y="230"/>
                  </a:lnTo>
                  <a:lnTo>
                    <a:pt x="336" y="233"/>
                  </a:lnTo>
                  <a:lnTo>
                    <a:pt x="336" y="233"/>
                  </a:lnTo>
                  <a:lnTo>
                    <a:pt x="336" y="228"/>
                  </a:lnTo>
                  <a:lnTo>
                    <a:pt x="337" y="224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9" y="225"/>
                  </a:lnTo>
                  <a:lnTo>
                    <a:pt x="339" y="223"/>
                  </a:lnTo>
                  <a:lnTo>
                    <a:pt x="339" y="220"/>
                  </a:lnTo>
                  <a:lnTo>
                    <a:pt x="340" y="215"/>
                  </a:lnTo>
                  <a:lnTo>
                    <a:pt x="340" y="215"/>
                  </a:lnTo>
                  <a:lnTo>
                    <a:pt x="342" y="212"/>
                  </a:lnTo>
                  <a:lnTo>
                    <a:pt x="343" y="212"/>
                  </a:lnTo>
                  <a:lnTo>
                    <a:pt x="343" y="211"/>
                  </a:lnTo>
                  <a:lnTo>
                    <a:pt x="343" y="211"/>
                  </a:lnTo>
                  <a:lnTo>
                    <a:pt x="339" y="212"/>
                  </a:lnTo>
                  <a:lnTo>
                    <a:pt x="334" y="211"/>
                  </a:lnTo>
                  <a:lnTo>
                    <a:pt x="334" y="211"/>
                  </a:lnTo>
                  <a:close/>
                  <a:moveTo>
                    <a:pt x="214" y="335"/>
                  </a:moveTo>
                  <a:lnTo>
                    <a:pt x="214" y="335"/>
                  </a:lnTo>
                  <a:lnTo>
                    <a:pt x="217" y="334"/>
                  </a:lnTo>
                  <a:lnTo>
                    <a:pt x="217" y="334"/>
                  </a:lnTo>
                  <a:lnTo>
                    <a:pt x="215" y="335"/>
                  </a:lnTo>
                  <a:lnTo>
                    <a:pt x="214" y="335"/>
                  </a:lnTo>
                  <a:lnTo>
                    <a:pt x="214" y="335"/>
                  </a:lnTo>
                  <a:close/>
                  <a:moveTo>
                    <a:pt x="215" y="121"/>
                  </a:moveTo>
                  <a:lnTo>
                    <a:pt x="215" y="121"/>
                  </a:lnTo>
                  <a:lnTo>
                    <a:pt x="215" y="121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7" y="121"/>
                  </a:lnTo>
                  <a:lnTo>
                    <a:pt x="218" y="123"/>
                  </a:lnTo>
                  <a:lnTo>
                    <a:pt x="218" y="123"/>
                  </a:lnTo>
                  <a:lnTo>
                    <a:pt x="217" y="124"/>
                  </a:lnTo>
                  <a:lnTo>
                    <a:pt x="217" y="124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4" y="123"/>
                  </a:lnTo>
                  <a:lnTo>
                    <a:pt x="212" y="124"/>
                  </a:lnTo>
                  <a:lnTo>
                    <a:pt x="212" y="124"/>
                  </a:lnTo>
                  <a:lnTo>
                    <a:pt x="214" y="126"/>
                  </a:lnTo>
                  <a:lnTo>
                    <a:pt x="214" y="12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14" y="126"/>
                  </a:lnTo>
                  <a:lnTo>
                    <a:pt x="214" y="129"/>
                  </a:lnTo>
                  <a:lnTo>
                    <a:pt x="214" y="127"/>
                  </a:lnTo>
                  <a:lnTo>
                    <a:pt x="218" y="132"/>
                  </a:lnTo>
                  <a:lnTo>
                    <a:pt x="218" y="132"/>
                  </a:lnTo>
                  <a:lnTo>
                    <a:pt x="225" y="132"/>
                  </a:lnTo>
                  <a:lnTo>
                    <a:pt x="230" y="132"/>
                  </a:lnTo>
                  <a:lnTo>
                    <a:pt x="234" y="133"/>
                  </a:lnTo>
                  <a:lnTo>
                    <a:pt x="234" y="133"/>
                  </a:lnTo>
                  <a:lnTo>
                    <a:pt x="231" y="135"/>
                  </a:lnTo>
                  <a:lnTo>
                    <a:pt x="231" y="138"/>
                  </a:lnTo>
                  <a:lnTo>
                    <a:pt x="231" y="138"/>
                  </a:lnTo>
                  <a:lnTo>
                    <a:pt x="230" y="136"/>
                  </a:lnTo>
                  <a:lnTo>
                    <a:pt x="228" y="135"/>
                  </a:lnTo>
                  <a:lnTo>
                    <a:pt x="224" y="133"/>
                  </a:lnTo>
                  <a:lnTo>
                    <a:pt x="224" y="133"/>
                  </a:lnTo>
                  <a:lnTo>
                    <a:pt x="224" y="135"/>
                  </a:lnTo>
                  <a:lnTo>
                    <a:pt x="224" y="135"/>
                  </a:lnTo>
                  <a:lnTo>
                    <a:pt x="230" y="136"/>
                  </a:lnTo>
                  <a:lnTo>
                    <a:pt x="230" y="136"/>
                  </a:lnTo>
                  <a:lnTo>
                    <a:pt x="230" y="139"/>
                  </a:lnTo>
                  <a:lnTo>
                    <a:pt x="231" y="141"/>
                  </a:lnTo>
                  <a:lnTo>
                    <a:pt x="231" y="141"/>
                  </a:lnTo>
                  <a:lnTo>
                    <a:pt x="233" y="139"/>
                  </a:lnTo>
                  <a:lnTo>
                    <a:pt x="234" y="139"/>
                  </a:lnTo>
                  <a:lnTo>
                    <a:pt x="238" y="141"/>
                  </a:lnTo>
                  <a:lnTo>
                    <a:pt x="238" y="141"/>
                  </a:lnTo>
                  <a:lnTo>
                    <a:pt x="237" y="142"/>
                  </a:lnTo>
                  <a:lnTo>
                    <a:pt x="234" y="141"/>
                  </a:lnTo>
                  <a:lnTo>
                    <a:pt x="234" y="141"/>
                  </a:lnTo>
                  <a:lnTo>
                    <a:pt x="235" y="142"/>
                  </a:lnTo>
                  <a:lnTo>
                    <a:pt x="238" y="142"/>
                  </a:lnTo>
                  <a:lnTo>
                    <a:pt x="240" y="142"/>
                  </a:lnTo>
                  <a:lnTo>
                    <a:pt x="241" y="143"/>
                  </a:lnTo>
                  <a:lnTo>
                    <a:pt x="241" y="143"/>
                  </a:lnTo>
                  <a:lnTo>
                    <a:pt x="240" y="142"/>
                  </a:lnTo>
                  <a:lnTo>
                    <a:pt x="240" y="142"/>
                  </a:lnTo>
                  <a:lnTo>
                    <a:pt x="243" y="143"/>
                  </a:lnTo>
                  <a:lnTo>
                    <a:pt x="244" y="145"/>
                  </a:lnTo>
                  <a:lnTo>
                    <a:pt x="244" y="146"/>
                  </a:lnTo>
                  <a:lnTo>
                    <a:pt x="243" y="145"/>
                  </a:lnTo>
                  <a:lnTo>
                    <a:pt x="243" y="145"/>
                  </a:lnTo>
                  <a:lnTo>
                    <a:pt x="251" y="151"/>
                  </a:lnTo>
                  <a:lnTo>
                    <a:pt x="254" y="151"/>
                  </a:lnTo>
                  <a:lnTo>
                    <a:pt x="257" y="151"/>
                  </a:lnTo>
                  <a:lnTo>
                    <a:pt x="257" y="151"/>
                  </a:lnTo>
                  <a:lnTo>
                    <a:pt x="254" y="154"/>
                  </a:lnTo>
                  <a:lnTo>
                    <a:pt x="263" y="151"/>
                  </a:lnTo>
                  <a:lnTo>
                    <a:pt x="266" y="152"/>
                  </a:lnTo>
                  <a:lnTo>
                    <a:pt x="266" y="152"/>
                  </a:lnTo>
                  <a:lnTo>
                    <a:pt x="263" y="157"/>
                  </a:lnTo>
                  <a:lnTo>
                    <a:pt x="262" y="158"/>
                  </a:lnTo>
                  <a:lnTo>
                    <a:pt x="260" y="158"/>
                  </a:lnTo>
                  <a:lnTo>
                    <a:pt x="260" y="158"/>
                  </a:lnTo>
                  <a:lnTo>
                    <a:pt x="262" y="160"/>
                  </a:lnTo>
                  <a:lnTo>
                    <a:pt x="265" y="160"/>
                  </a:lnTo>
                  <a:lnTo>
                    <a:pt x="265" y="160"/>
                  </a:lnTo>
                  <a:lnTo>
                    <a:pt x="265" y="158"/>
                  </a:lnTo>
                  <a:lnTo>
                    <a:pt x="266" y="157"/>
                  </a:lnTo>
                  <a:lnTo>
                    <a:pt x="266" y="157"/>
                  </a:lnTo>
                  <a:lnTo>
                    <a:pt x="267" y="160"/>
                  </a:lnTo>
                  <a:lnTo>
                    <a:pt x="269" y="162"/>
                  </a:lnTo>
                  <a:lnTo>
                    <a:pt x="269" y="162"/>
                  </a:lnTo>
                  <a:lnTo>
                    <a:pt x="270" y="161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2"/>
                  </a:lnTo>
                  <a:lnTo>
                    <a:pt x="270" y="164"/>
                  </a:lnTo>
                  <a:lnTo>
                    <a:pt x="270" y="164"/>
                  </a:lnTo>
                  <a:lnTo>
                    <a:pt x="273" y="162"/>
                  </a:lnTo>
                  <a:lnTo>
                    <a:pt x="273" y="162"/>
                  </a:lnTo>
                  <a:lnTo>
                    <a:pt x="275" y="162"/>
                  </a:lnTo>
                  <a:lnTo>
                    <a:pt x="275" y="162"/>
                  </a:lnTo>
                  <a:lnTo>
                    <a:pt x="273" y="164"/>
                  </a:lnTo>
                  <a:lnTo>
                    <a:pt x="272" y="165"/>
                  </a:lnTo>
                  <a:lnTo>
                    <a:pt x="272" y="165"/>
                  </a:lnTo>
                  <a:lnTo>
                    <a:pt x="273" y="165"/>
                  </a:lnTo>
                  <a:lnTo>
                    <a:pt x="275" y="167"/>
                  </a:lnTo>
                  <a:lnTo>
                    <a:pt x="275" y="167"/>
                  </a:lnTo>
                  <a:lnTo>
                    <a:pt x="275" y="165"/>
                  </a:lnTo>
                  <a:lnTo>
                    <a:pt x="275" y="165"/>
                  </a:lnTo>
                  <a:lnTo>
                    <a:pt x="278" y="167"/>
                  </a:lnTo>
                  <a:lnTo>
                    <a:pt x="281" y="167"/>
                  </a:lnTo>
                  <a:lnTo>
                    <a:pt x="281" y="167"/>
                  </a:lnTo>
                  <a:lnTo>
                    <a:pt x="285" y="167"/>
                  </a:lnTo>
                  <a:lnTo>
                    <a:pt x="288" y="168"/>
                  </a:lnTo>
                  <a:lnTo>
                    <a:pt x="288" y="168"/>
                  </a:lnTo>
                  <a:lnTo>
                    <a:pt x="283" y="168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5" y="171"/>
                  </a:lnTo>
                  <a:lnTo>
                    <a:pt x="282" y="170"/>
                  </a:lnTo>
                  <a:lnTo>
                    <a:pt x="282" y="170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79" y="170"/>
                  </a:lnTo>
                  <a:lnTo>
                    <a:pt x="279" y="170"/>
                  </a:lnTo>
                  <a:lnTo>
                    <a:pt x="278" y="171"/>
                  </a:lnTo>
                  <a:lnTo>
                    <a:pt x="278" y="171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2" y="171"/>
                  </a:lnTo>
                  <a:lnTo>
                    <a:pt x="272" y="171"/>
                  </a:lnTo>
                  <a:lnTo>
                    <a:pt x="275" y="173"/>
                  </a:lnTo>
                  <a:lnTo>
                    <a:pt x="276" y="174"/>
                  </a:lnTo>
                  <a:lnTo>
                    <a:pt x="276" y="174"/>
                  </a:lnTo>
                  <a:lnTo>
                    <a:pt x="276" y="173"/>
                  </a:lnTo>
                  <a:lnTo>
                    <a:pt x="276" y="173"/>
                  </a:lnTo>
                  <a:lnTo>
                    <a:pt x="276" y="171"/>
                  </a:lnTo>
                  <a:lnTo>
                    <a:pt x="276" y="171"/>
                  </a:lnTo>
                  <a:lnTo>
                    <a:pt x="279" y="171"/>
                  </a:lnTo>
                  <a:lnTo>
                    <a:pt x="282" y="173"/>
                  </a:lnTo>
                  <a:lnTo>
                    <a:pt x="282" y="173"/>
                  </a:lnTo>
                  <a:lnTo>
                    <a:pt x="282" y="174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78" y="174"/>
                  </a:lnTo>
                  <a:lnTo>
                    <a:pt x="275" y="173"/>
                  </a:lnTo>
                  <a:lnTo>
                    <a:pt x="275" y="173"/>
                  </a:lnTo>
                  <a:lnTo>
                    <a:pt x="275" y="174"/>
                  </a:lnTo>
                  <a:lnTo>
                    <a:pt x="273" y="176"/>
                  </a:lnTo>
                  <a:lnTo>
                    <a:pt x="273" y="176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6"/>
                  </a:lnTo>
                  <a:lnTo>
                    <a:pt x="272" y="176"/>
                  </a:lnTo>
                  <a:lnTo>
                    <a:pt x="270" y="177"/>
                  </a:lnTo>
                  <a:lnTo>
                    <a:pt x="270" y="177"/>
                  </a:lnTo>
                  <a:lnTo>
                    <a:pt x="269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70" y="180"/>
                  </a:lnTo>
                  <a:lnTo>
                    <a:pt x="273" y="183"/>
                  </a:lnTo>
                  <a:lnTo>
                    <a:pt x="269" y="186"/>
                  </a:lnTo>
                  <a:lnTo>
                    <a:pt x="269" y="184"/>
                  </a:lnTo>
                  <a:lnTo>
                    <a:pt x="269" y="184"/>
                  </a:lnTo>
                  <a:lnTo>
                    <a:pt x="269" y="186"/>
                  </a:lnTo>
                  <a:lnTo>
                    <a:pt x="266" y="187"/>
                  </a:lnTo>
                  <a:lnTo>
                    <a:pt x="266" y="187"/>
                  </a:lnTo>
                  <a:lnTo>
                    <a:pt x="265" y="184"/>
                  </a:lnTo>
                  <a:lnTo>
                    <a:pt x="265" y="183"/>
                  </a:lnTo>
                  <a:lnTo>
                    <a:pt x="265" y="182"/>
                  </a:lnTo>
                  <a:lnTo>
                    <a:pt x="265" y="182"/>
                  </a:lnTo>
                  <a:lnTo>
                    <a:pt x="263" y="184"/>
                  </a:lnTo>
                  <a:lnTo>
                    <a:pt x="263" y="184"/>
                  </a:lnTo>
                  <a:lnTo>
                    <a:pt x="263" y="183"/>
                  </a:lnTo>
                  <a:lnTo>
                    <a:pt x="262" y="183"/>
                  </a:lnTo>
                  <a:lnTo>
                    <a:pt x="262" y="183"/>
                  </a:lnTo>
                  <a:lnTo>
                    <a:pt x="260" y="184"/>
                  </a:lnTo>
                  <a:lnTo>
                    <a:pt x="260" y="186"/>
                  </a:lnTo>
                  <a:lnTo>
                    <a:pt x="262" y="186"/>
                  </a:lnTo>
                  <a:lnTo>
                    <a:pt x="262" y="186"/>
                  </a:lnTo>
                  <a:lnTo>
                    <a:pt x="259" y="187"/>
                  </a:lnTo>
                  <a:lnTo>
                    <a:pt x="256" y="189"/>
                  </a:lnTo>
                  <a:lnTo>
                    <a:pt x="256" y="189"/>
                  </a:lnTo>
                  <a:lnTo>
                    <a:pt x="257" y="190"/>
                  </a:lnTo>
                  <a:lnTo>
                    <a:pt x="256" y="193"/>
                  </a:lnTo>
                  <a:lnTo>
                    <a:pt x="254" y="195"/>
                  </a:lnTo>
                  <a:lnTo>
                    <a:pt x="254" y="195"/>
                  </a:lnTo>
                  <a:lnTo>
                    <a:pt x="253" y="195"/>
                  </a:lnTo>
                  <a:lnTo>
                    <a:pt x="253" y="195"/>
                  </a:lnTo>
                  <a:lnTo>
                    <a:pt x="243" y="201"/>
                  </a:lnTo>
                  <a:lnTo>
                    <a:pt x="243" y="201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199"/>
                  </a:lnTo>
                  <a:lnTo>
                    <a:pt x="240" y="199"/>
                  </a:lnTo>
                  <a:lnTo>
                    <a:pt x="238" y="202"/>
                  </a:lnTo>
                  <a:lnTo>
                    <a:pt x="238" y="202"/>
                  </a:lnTo>
                  <a:lnTo>
                    <a:pt x="237" y="202"/>
                  </a:lnTo>
                  <a:lnTo>
                    <a:pt x="237" y="201"/>
                  </a:lnTo>
                  <a:lnTo>
                    <a:pt x="238" y="199"/>
                  </a:lnTo>
                  <a:lnTo>
                    <a:pt x="237" y="199"/>
                  </a:lnTo>
                  <a:lnTo>
                    <a:pt x="237" y="199"/>
                  </a:lnTo>
                  <a:lnTo>
                    <a:pt x="237" y="202"/>
                  </a:lnTo>
                  <a:lnTo>
                    <a:pt x="234" y="205"/>
                  </a:lnTo>
                  <a:lnTo>
                    <a:pt x="234" y="205"/>
                  </a:lnTo>
                  <a:lnTo>
                    <a:pt x="235" y="205"/>
                  </a:lnTo>
                  <a:lnTo>
                    <a:pt x="237" y="203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203"/>
                  </a:lnTo>
                  <a:lnTo>
                    <a:pt x="227" y="212"/>
                  </a:lnTo>
                  <a:lnTo>
                    <a:pt x="227" y="212"/>
                  </a:lnTo>
                  <a:lnTo>
                    <a:pt x="221" y="215"/>
                  </a:lnTo>
                  <a:lnTo>
                    <a:pt x="212" y="220"/>
                  </a:lnTo>
                  <a:lnTo>
                    <a:pt x="212" y="220"/>
                  </a:lnTo>
                  <a:lnTo>
                    <a:pt x="211" y="22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3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4"/>
                  </a:lnTo>
                  <a:lnTo>
                    <a:pt x="189" y="236"/>
                  </a:lnTo>
                  <a:lnTo>
                    <a:pt x="189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12" y="284"/>
                  </a:lnTo>
                  <a:lnTo>
                    <a:pt x="112" y="278"/>
                  </a:lnTo>
                  <a:lnTo>
                    <a:pt x="112" y="278"/>
                  </a:lnTo>
                  <a:lnTo>
                    <a:pt x="115" y="277"/>
                  </a:lnTo>
                  <a:lnTo>
                    <a:pt x="116" y="275"/>
                  </a:lnTo>
                  <a:lnTo>
                    <a:pt x="116" y="275"/>
                  </a:lnTo>
                  <a:lnTo>
                    <a:pt x="116" y="274"/>
                  </a:lnTo>
                  <a:lnTo>
                    <a:pt x="116" y="269"/>
                  </a:lnTo>
                  <a:lnTo>
                    <a:pt x="118" y="266"/>
                  </a:lnTo>
                  <a:lnTo>
                    <a:pt x="116" y="263"/>
                  </a:lnTo>
                  <a:lnTo>
                    <a:pt x="116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2"/>
                  </a:lnTo>
                  <a:lnTo>
                    <a:pt x="118" y="258"/>
                  </a:lnTo>
                  <a:lnTo>
                    <a:pt x="118" y="259"/>
                  </a:lnTo>
                  <a:lnTo>
                    <a:pt x="118" y="259"/>
                  </a:lnTo>
                  <a:lnTo>
                    <a:pt x="118" y="249"/>
                  </a:lnTo>
                  <a:lnTo>
                    <a:pt x="119" y="240"/>
                  </a:lnTo>
                  <a:lnTo>
                    <a:pt x="118" y="240"/>
                  </a:lnTo>
                  <a:lnTo>
                    <a:pt x="118" y="240"/>
                  </a:lnTo>
                  <a:lnTo>
                    <a:pt x="119" y="237"/>
                  </a:lnTo>
                  <a:lnTo>
                    <a:pt x="119" y="237"/>
                  </a:lnTo>
                  <a:lnTo>
                    <a:pt x="118" y="237"/>
                  </a:lnTo>
                  <a:lnTo>
                    <a:pt x="118" y="239"/>
                  </a:lnTo>
                  <a:lnTo>
                    <a:pt x="118" y="240"/>
                  </a:lnTo>
                  <a:lnTo>
                    <a:pt x="116" y="240"/>
                  </a:lnTo>
                  <a:lnTo>
                    <a:pt x="116" y="240"/>
                  </a:lnTo>
                  <a:lnTo>
                    <a:pt x="118" y="237"/>
                  </a:lnTo>
                  <a:lnTo>
                    <a:pt x="118" y="233"/>
                  </a:lnTo>
                  <a:lnTo>
                    <a:pt x="118" y="228"/>
                  </a:lnTo>
                  <a:lnTo>
                    <a:pt x="121" y="225"/>
                  </a:lnTo>
                  <a:lnTo>
                    <a:pt x="121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8" y="224"/>
                  </a:lnTo>
                  <a:lnTo>
                    <a:pt x="119" y="224"/>
                  </a:lnTo>
                  <a:lnTo>
                    <a:pt x="118" y="223"/>
                  </a:lnTo>
                  <a:lnTo>
                    <a:pt x="118" y="223"/>
                  </a:lnTo>
                  <a:lnTo>
                    <a:pt x="119" y="221"/>
                  </a:lnTo>
                  <a:lnTo>
                    <a:pt x="121" y="220"/>
                  </a:lnTo>
                  <a:lnTo>
                    <a:pt x="121" y="220"/>
                  </a:lnTo>
                  <a:lnTo>
                    <a:pt x="121" y="221"/>
                  </a:lnTo>
                  <a:lnTo>
                    <a:pt x="121" y="221"/>
                  </a:lnTo>
                  <a:lnTo>
                    <a:pt x="121" y="217"/>
                  </a:lnTo>
                  <a:lnTo>
                    <a:pt x="121" y="214"/>
                  </a:lnTo>
                  <a:lnTo>
                    <a:pt x="121" y="217"/>
                  </a:lnTo>
                  <a:lnTo>
                    <a:pt x="121" y="217"/>
                  </a:lnTo>
                  <a:lnTo>
                    <a:pt x="119" y="205"/>
                  </a:lnTo>
                  <a:lnTo>
                    <a:pt x="119" y="199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0"/>
                  </a:lnTo>
                  <a:lnTo>
                    <a:pt x="118" y="187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6" y="179"/>
                  </a:lnTo>
                  <a:lnTo>
                    <a:pt x="116" y="179"/>
                  </a:lnTo>
                  <a:lnTo>
                    <a:pt x="118" y="179"/>
                  </a:lnTo>
                  <a:lnTo>
                    <a:pt x="118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8" y="173"/>
                  </a:lnTo>
                  <a:lnTo>
                    <a:pt x="115" y="170"/>
                  </a:lnTo>
                  <a:lnTo>
                    <a:pt x="116" y="170"/>
                  </a:lnTo>
                  <a:lnTo>
                    <a:pt x="116" y="170"/>
                  </a:lnTo>
                  <a:lnTo>
                    <a:pt x="115" y="168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6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9" y="161"/>
                  </a:lnTo>
                  <a:lnTo>
                    <a:pt x="118" y="158"/>
                  </a:lnTo>
                  <a:lnTo>
                    <a:pt x="118" y="155"/>
                  </a:lnTo>
                  <a:lnTo>
                    <a:pt x="119" y="154"/>
                  </a:lnTo>
                  <a:lnTo>
                    <a:pt x="119" y="154"/>
                  </a:lnTo>
                  <a:lnTo>
                    <a:pt x="118" y="152"/>
                  </a:lnTo>
                  <a:lnTo>
                    <a:pt x="116" y="155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5" y="157"/>
                  </a:lnTo>
                  <a:lnTo>
                    <a:pt x="115" y="152"/>
                  </a:lnTo>
                  <a:lnTo>
                    <a:pt x="115" y="152"/>
                  </a:lnTo>
                  <a:lnTo>
                    <a:pt x="116" y="149"/>
                  </a:lnTo>
                  <a:lnTo>
                    <a:pt x="118" y="148"/>
                  </a:lnTo>
                  <a:lnTo>
                    <a:pt x="119" y="143"/>
                  </a:lnTo>
                  <a:lnTo>
                    <a:pt x="119" y="143"/>
                  </a:lnTo>
                  <a:lnTo>
                    <a:pt x="119" y="145"/>
                  </a:lnTo>
                  <a:lnTo>
                    <a:pt x="119" y="145"/>
                  </a:lnTo>
                  <a:lnTo>
                    <a:pt x="119" y="142"/>
                  </a:lnTo>
                  <a:lnTo>
                    <a:pt x="119" y="141"/>
                  </a:lnTo>
                  <a:lnTo>
                    <a:pt x="119" y="139"/>
                  </a:lnTo>
                  <a:lnTo>
                    <a:pt x="119" y="139"/>
                  </a:lnTo>
                  <a:lnTo>
                    <a:pt x="118" y="138"/>
                  </a:lnTo>
                  <a:lnTo>
                    <a:pt x="118" y="136"/>
                  </a:lnTo>
                  <a:lnTo>
                    <a:pt x="118" y="136"/>
                  </a:lnTo>
                  <a:lnTo>
                    <a:pt x="116" y="136"/>
                  </a:lnTo>
                  <a:lnTo>
                    <a:pt x="118" y="141"/>
                  </a:lnTo>
                  <a:lnTo>
                    <a:pt x="118" y="141"/>
                  </a:lnTo>
                  <a:lnTo>
                    <a:pt x="115" y="136"/>
                  </a:lnTo>
                  <a:lnTo>
                    <a:pt x="115" y="133"/>
                  </a:lnTo>
                  <a:lnTo>
                    <a:pt x="115" y="130"/>
                  </a:lnTo>
                  <a:lnTo>
                    <a:pt x="115" y="130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16" y="132"/>
                  </a:lnTo>
                  <a:lnTo>
                    <a:pt x="116" y="129"/>
                  </a:lnTo>
                  <a:lnTo>
                    <a:pt x="116" y="129"/>
                  </a:lnTo>
                  <a:lnTo>
                    <a:pt x="118" y="130"/>
                  </a:lnTo>
                  <a:lnTo>
                    <a:pt x="119" y="133"/>
                  </a:lnTo>
                  <a:lnTo>
                    <a:pt x="119" y="136"/>
                  </a:lnTo>
                  <a:lnTo>
                    <a:pt x="119" y="138"/>
                  </a:lnTo>
                  <a:lnTo>
                    <a:pt x="119" y="138"/>
                  </a:lnTo>
                  <a:lnTo>
                    <a:pt x="119" y="136"/>
                  </a:lnTo>
                  <a:lnTo>
                    <a:pt x="119" y="135"/>
                  </a:lnTo>
                  <a:lnTo>
                    <a:pt x="119" y="133"/>
                  </a:lnTo>
                  <a:lnTo>
                    <a:pt x="121" y="135"/>
                  </a:lnTo>
                  <a:lnTo>
                    <a:pt x="121" y="135"/>
                  </a:lnTo>
                  <a:lnTo>
                    <a:pt x="119" y="132"/>
                  </a:lnTo>
                  <a:lnTo>
                    <a:pt x="119" y="130"/>
                  </a:lnTo>
                  <a:lnTo>
                    <a:pt x="119" y="127"/>
                  </a:lnTo>
                  <a:lnTo>
                    <a:pt x="118" y="126"/>
                  </a:lnTo>
                  <a:lnTo>
                    <a:pt x="119" y="126"/>
                  </a:lnTo>
                  <a:lnTo>
                    <a:pt x="119" y="126"/>
                  </a:lnTo>
                  <a:lnTo>
                    <a:pt x="119" y="123"/>
                  </a:lnTo>
                  <a:lnTo>
                    <a:pt x="121" y="124"/>
                  </a:lnTo>
                  <a:lnTo>
                    <a:pt x="121" y="124"/>
                  </a:lnTo>
                  <a:lnTo>
                    <a:pt x="121" y="123"/>
                  </a:lnTo>
                  <a:lnTo>
                    <a:pt x="121" y="120"/>
                  </a:lnTo>
                  <a:lnTo>
                    <a:pt x="122" y="119"/>
                  </a:lnTo>
                  <a:lnTo>
                    <a:pt x="122" y="117"/>
                  </a:lnTo>
                  <a:lnTo>
                    <a:pt x="122" y="117"/>
                  </a:lnTo>
                  <a:lnTo>
                    <a:pt x="121" y="119"/>
                  </a:lnTo>
                  <a:lnTo>
                    <a:pt x="121" y="120"/>
                  </a:lnTo>
                  <a:lnTo>
                    <a:pt x="119" y="120"/>
                  </a:lnTo>
                  <a:lnTo>
                    <a:pt x="118" y="120"/>
                  </a:lnTo>
                  <a:lnTo>
                    <a:pt x="118" y="120"/>
                  </a:lnTo>
                  <a:lnTo>
                    <a:pt x="118" y="117"/>
                  </a:lnTo>
                  <a:lnTo>
                    <a:pt x="119" y="114"/>
                  </a:lnTo>
                  <a:lnTo>
                    <a:pt x="121" y="113"/>
                  </a:lnTo>
                  <a:lnTo>
                    <a:pt x="122" y="108"/>
                  </a:lnTo>
                  <a:lnTo>
                    <a:pt x="122" y="108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2" y="107"/>
                  </a:lnTo>
                  <a:lnTo>
                    <a:pt x="122" y="107"/>
                  </a:lnTo>
                  <a:lnTo>
                    <a:pt x="122" y="104"/>
                  </a:lnTo>
                  <a:lnTo>
                    <a:pt x="121" y="104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21" y="104"/>
                  </a:lnTo>
                  <a:lnTo>
                    <a:pt x="119" y="102"/>
                  </a:lnTo>
                  <a:lnTo>
                    <a:pt x="118" y="100"/>
                  </a:lnTo>
                  <a:lnTo>
                    <a:pt x="119" y="100"/>
                  </a:lnTo>
                  <a:lnTo>
                    <a:pt x="119" y="100"/>
                  </a:lnTo>
                  <a:lnTo>
                    <a:pt x="119" y="97"/>
                  </a:lnTo>
                  <a:lnTo>
                    <a:pt x="118" y="97"/>
                  </a:lnTo>
                  <a:lnTo>
                    <a:pt x="118" y="95"/>
                  </a:lnTo>
                  <a:lnTo>
                    <a:pt x="118" y="94"/>
                  </a:lnTo>
                  <a:lnTo>
                    <a:pt x="119" y="95"/>
                  </a:lnTo>
                  <a:lnTo>
                    <a:pt x="119" y="92"/>
                  </a:lnTo>
                  <a:lnTo>
                    <a:pt x="121" y="94"/>
                  </a:lnTo>
                  <a:lnTo>
                    <a:pt x="121" y="94"/>
                  </a:lnTo>
                  <a:lnTo>
                    <a:pt x="121" y="89"/>
                  </a:lnTo>
                  <a:lnTo>
                    <a:pt x="121" y="86"/>
                  </a:lnTo>
                  <a:lnTo>
                    <a:pt x="121" y="86"/>
                  </a:lnTo>
                  <a:lnTo>
                    <a:pt x="119" y="86"/>
                  </a:lnTo>
                  <a:lnTo>
                    <a:pt x="118" y="83"/>
                  </a:lnTo>
                  <a:lnTo>
                    <a:pt x="118" y="83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1"/>
                  </a:lnTo>
                  <a:lnTo>
                    <a:pt x="119" y="81"/>
                  </a:lnTo>
                  <a:lnTo>
                    <a:pt x="121" y="82"/>
                  </a:lnTo>
                  <a:lnTo>
                    <a:pt x="119" y="83"/>
                  </a:lnTo>
                  <a:lnTo>
                    <a:pt x="119" y="83"/>
                  </a:lnTo>
                  <a:lnTo>
                    <a:pt x="121" y="85"/>
                  </a:lnTo>
                  <a:lnTo>
                    <a:pt x="121" y="85"/>
                  </a:lnTo>
                  <a:lnTo>
                    <a:pt x="122" y="82"/>
                  </a:lnTo>
                  <a:lnTo>
                    <a:pt x="122" y="82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81"/>
                  </a:lnTo>
                  <a:lnTo>
                    <a:pt x="121" y="81"/>
                  </a:lnTo>
                  <a:lnTo>
                    <a:pt x="119" y="79"/>
                  </a:lnTo>
                  <a:lnTo>
                    <a:pt x="119" y="79"/>
                  </a:lnTo>
                  <a:lnTo>
                    <a:pt x="119" y="78"/>
                  </a:lnTo>
                  <a:lnTo>
                    <a:pt x="119" y="78"/>
                  </a:lnTo>
                  <a:lnTo>
                    <a:pt x="121" y="79"/>
                  </a:lnTo>
                  <a:lnTo>
                    <a:pt x="121" y="79"/>
                  </a:lnTo>
                  <a:lnTo>
                    <a:pt x="119" y="76"/>
                  </a:lnTo>
                  <a:lnTo>
                    <a:pt x="119" y="76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78"/>
                  </a:lnTo>
                  <a:lnTo>
                    <a:pt x="121" y="78"/>
                  </a:lnTo>
                  <a:lnTo>
                    <a:pt x="124" y="79"/>
                  </a:lnTo>
                  <a:lnTo>
                    <a:pt x="124" y="79"/>
                  </a:lnTo>
                  <a:lnTo>
                    <a:pt x="122" y="78"/>
                  </a:lnTo>
                  <a:lnTo>
                    <a:pt x="122" y="78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3"/>
                  </a:lnTo>
                  <a:lnTo>
                    <a:pt x="122" y="73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9"/>
                  </a:lnTo>
                  <a:lnTo>
                    <a:pt x="125" y="79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8" y="76"/>
                  </a:lnTo>
                  <a:lnTo>
                    <a:pt x="128" y="76"/>
                  </a:lnTo>
                  <a:lnTo>
                    <a:pt x="131" y="78"/>
                  </a:lnTo>
                  <a:lnTo>
                    <a:pt x="132" y="79"/>
                  </a:lnTo>
                  <a:lnTo>
                    <a:pt x="132" y="79"/>
                  </a:lnTo>
                  <a:lnTo>
                    <a:pt x="129" y="78"/>
                  </a:lnTo>
                  <a:lnTo>
                    <a:pt x="131" y="81"/>
                  </a:lnTo>
                  <a:lnTo>
                    <a:pt x="131" y="81"/>
                  </a:lnTo>
                  <a:lnTo>
                    <a:pt x="126" y="81"/>
                  </a:lnTo>
                  <a:lnTo>
                    <a:pt x="126" y="81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28" y="81"/>
                  </a:lnTo>
                  <a:lnTo>
                    <a:pt x="129" y="81"/>
                  </a:lnTo>
                  <a:lnTo>
                    <a:pt x="132" y="82"/>
                  </a:lnTo>
                  <a:lnTo>
                    <a:pt x="135" y="83"/>
                  </a:lnTo>
                  <a:lnTo>
                    <a:pt x="137" y="83"/>
                  </a:lnTo>
                  <a:lnTo>
                    <a:pt x="138" y="83"/>
                  </a:lnTo>
                  <a:lnTo>
                    <a:pt x="140" y="85"/>
                  </a:lnTo>
                  <a:lnTo>
                    <a:pt x="140" y="85"/>
                  </a:lnTo>
                  <a:lnTo>
                    <a:pt x="138" y="85"/>
                  </a:lnTo>
                  <a:lnTo>
                    <a:pt x="138" y="85"/>
                  </a:lnTo>
                  <a:lnTo>
                    <a:pt x="140" y="86"/>
                  </a:lnTo>
                  <a:lnTo>
                    <a:pt x="141" y="85"/>
                  </a:lnTo>
                  <a:lnTo>
                    <a:pt x="144" y="85"/>
                  </a:lnTo>
                  <a:lnTo>
                    <a:pt x="145" y="86"/>
                  </a:lnTo>
                  <a:lnTo>
                    <a:pt x="145" y="86"/>
                  </a:lnTo>
                  <a:lnTo>
                    <a:pt x="147" y="88"/>
                  </a:lnTo>
                  <a:lnTo>
                    <a:pt x="147" y="88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7" y="92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58" y="94"/>
                  </a:lnTo>
                  <a:lnTo>
                    <a:pt x="156" y="94"/>
                  </a:lnTo>
                  <a:lnTo>
                    <a:pt x="156" y="94"/>
                  </a:lnTo>
                  <a:lnTo>
                    <a:pt x="157" y="95"/>
                  </a:lnTo>
                  <a:lnTo>
                    <a:pt x="158" y="97"/>
                  </a:lnTo>
                  <a:lnTo>
                    <a:pt x="160" y="97"/>
                  </a:lnTo>
                  <a:lnTo>
                    <a:pt x="163" y="100"/>
                  </a:lnTo>
                  <a:lnTo>
                    <a:pt x="160" y="98"/>
                  </a:lnTo>
                  <a:lnTo>
                    <a:pt x="160" y="98"/>
                  </a:lnTo>
                  <a:lnTo>
                    <a:pt x="160" y="100"/>
                  </a:lnTo>
                  <a:lnTo>
                    <a:pt x="161" y="101"/>
                  </a:lnTo>
                  <a:lnTo>
                    <a:pt x="164" y="105"/>
                  </a:lnTo>
                  <a:lnTo>
                    <a:pt x="164" y="105"/>
                  </a:lnTo>
                  <a:lnTo>
                    <a:pt x="163" y="101"/>
                  </a:lnTo>
                  <a:lnTo>
                    <a:pt x="163" y="100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6" y="100"/>
                  </a:lnTo>
                  <a:lnTo>
                    <a:pt x="167" y="100"/>
                  </a:lnTo>
                  <a:lnTo>
                    <a:pt x="167" y="100"/>
                  </a:lnTo>
                  <a:lnTo>
                    <a:pt x="169" y="102"/>
                  </a:lnTo>
                  <a:lnTo>
                    <a:pt x="170" y="104"/>
                  </a:lnTo>
                  <a:lnTo>
                    <a:pt x="169" y="105"/>
                  </a:lnTo>
                  <a:lnTo>
                    <a:pt x="169" y="105"/>
                  </a:lnTo>
                  <a:lnTo>
                    <a:pt x="172" y="105"/>
                  </a:lnTo>
                  <a:lnTo>
                    <a:pt x="173" y="104"/>
                  </a:lnTo>
                  <a:lnTo>
                    <a:pt x="173" y="104"/>
                  </a:lnTo>
                  <a:lnTo>
                    <a:pt x="174" y="107"/>
                  </a:lnTo>
                  <a:lnTo>
                    <a:pt x="174" y="110"/>
                  </a:lnTo>
                  <a:lnTo>
                    <a:pt x="174" y="110"/>
                  </a:lnTo>
                  <a:lnTo>
                    <a:pt x="176" y="110"/>
                  </a:lnTo>
                  <a:lnTo>
                    <a:pt x="176" y="108"/>
                  </a:lnTo>
                  <a:lnTo>
                    <a:pt x="176" y="107"/>
                  </a:lnTo>
                  <a:lnTo>
                    <a:pt x="177" y="108"/>
                  </a:lnTo>
                  <a:lnTo>
                    <a:pt x="177" y="108"/>
                  </a:lnTo>
                  <a:lnTo>
                    <a:pt x="182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3"/>
                  </a:lnTo>
                  <a:lnTo>
                    <a:pt x="187" y="113"/>
                  </a:lnTo>
                  <a:lnTo>
                    <a:pt x="186" y="114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4"/>
                  </a:lnTo>
                  <a:lnTo>
                    <a:pt x="189" y="114"/>
                  </a:lnTo>
                  <a:lnTo>
                    <a:pt x="190" y="113"/>
                  </a:lnTo>
                  <a:lnTo>
                    <a:pt x="192" y="113"/>
                  </a:lnTo>
                  <a:lnTo>
                    <a:pt x="193" y="113"/>
                  </a:lnTo>
                  <a:lnTo>
                    <a:pt x="193" y="113"/>
                  </a:lnTo>
                  <a:lnTo>
                    <a:pt x="195" y="113"/>
                  </a:lnTo>
                  <a:lnTo>
                    <a:pt x="196" y="116"/>
                  </a:lnTo>
                  <a:lnTo>
                    <a:pt x="198" y="119"/>
                  </a:lnTo>
                  <a:lnTo>
                    <a:pt x="201" y="119"/>
                  </a:lnTo>
                  <a:lnTo>
                    <a:pt x="201" y="119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208" y="121"/>
                  </a:lnTo>
                  <a:lnTo>
                    <a:pt x="209" y="124"/>
                  </a:lnTo>
                  <a:lnTo>
                    <a:pt x="209" y="124"/>
                  </a:lnTo>
                  <a:lnTo>
                    <a:pt x="209" y="123"/>
                  </a:lnTo>
                  <a:lnTo>
                    <a:pt x="211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close/>
                  <a:moveTo>
                    <a:pt x="218" y="127"/>
                  </a:moveTo>
                  <a:lnTo>
                    <a:pt x="218" y="127"/>
                  </a:lnTo>
                  <a:lnTo>
                    <a:pt x="218" y="127"/>
                  </a:lnTo>
                  <a:lnTo>
                    <a:pt x="217" y="126"/>
                  </a:lnTo>
                  <a:lnTo>
                    <a:pt x="217" y="126"/>
                  </a:lnTo>
                  <a:lnTo>
                    <a:pt x="218" y="127"/>
                  </a:lnTo>
                  <a:lnTo>
                    <a:pt x="218" y="127"/>
                  </a:lnTo>
                  <a:close/>
                  <a:moveTo>
                    <a:pt x="161" y="98"/>
                  </a:moveTo>
                  <a:lnTo>
                    <a:pt x="161" y="98"/>
                  </a:lnTo>
                  <a:lnTo>
                    <a:pt x="163" y="97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3" y="98"/>
                  </a:lnTo>
                  <a:lnTo>
                    <a:pt x="161" y="98"/>
                  </a:lnTo>
                  <a:lnTo>
                    <a:pt x="161" y="98"/>
                  </a:lnTo>
                  <a:close/>
                  <a:moveTo>
                    <a:pt x="113" y="332"/>
                  </a:moveTo>
                  <a:lnTo>
                    <a:pt x="113" y="332"/>
                  </a:lnTo>
                  <a:lnTo>
                    <a:pt x="116" y="332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15" y="334"/>
                  </a:lnTo>
                  <a:lnTo>
                    <a:pt x="113" y="332"/>
                  </a:lnTo>
                  <a:lnTo>
                    <a:pt x="113" y="33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1DA73E7-8341-4640-8DBD-9A9771F6F59A}"/>
                </a:ext>
              </a:extLst>
            </p:cNvPr>
            <p:cNvSpPr txBox="1"/>
            <p:nvPr/>
          </p:nvSpPr>
          <p:spPr>
            <a:xfrm>
              <a:off x="746048" y="2462961"/>
              <a:ext cx="44322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600" cap="small" dirty="0">
                  <a:solidFill>
                    <a:srgbClr val="00B050"/>
                  </a:solidFill>
                  <a:cs typeface="Segoe UI Semibold" panose="020B0702040204020203" pitchFamily="34" charset="0"/>
                </a:rPr>
                <a:t>Projet politique de Thuin </a:t>
              </a:r>
              <a:r>
                <a:rPr lang="fr-FR" sz="1600" cap="small" dirty="0">
                  <a:cs typeface="Segoe UI Semibold" panose="020B0702040204020203" pitchFamily="34" charset="0"/>
                </a:rPr>
                <a:t>en faveur de l’amélioration du cadre de vie et du développement durable</a:t>
              </a: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290503" y="3299336"/>
            <a:ext cx="4887784" cy="584775"/>
            <a:chOff x="290503" y="3141243"/>
            <a:chExt cx="4887784" cy="584775"/>
          </a:xfrm>
        </p:grpSpPr>
        <p:sp>
          <p:nvSpPr>
            <p:cNvPr id="13" name="Freeform 410">
              <a:extLst>
                <a:ext uri="{FF2B5EF4-FFF2-40B4-BE49-F238E27FC236}">
                  <a16:creationId xmlns:a16="http://schemas.microsoft.com/office/drawing/2014/main" id="{070A26E7-E65C-4D0F-BF4C-042A851942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503" y="3165562"/>
              <a:ext cx="304801" cy="305689"/>
            </a:xfrm>
            <a:custGeom>
              <a:avLst/>
              <a:gdLst>
                <a:gd name="T0" fmla="*/ 343 w 343"/>
                <a:gd name="T1" fmla="*/ 196 h 344"/>
                <a:gd name="T2" fmla="*/ 340 w 343"/>
                <a:gd name="T3" fmla="*/ 157 h 344"/>
                <a:gd name="T4" fmla="*/ 342 w 343"/>
                <a:gd name="T5" fmla="*/ 152 h 344"/>
                <a:gd name="T6" fmla="*/ 305 w 343"/>
                <a:gd name="T7" fmla="*/ 69 h 344"/>
                <a:gd name="T8" fmla="*/ 174 w 343"/>
                <a:gd name="T9" fmla="*/ 4 h 344"/>
                <a:gd name="T10" fmla="*/ 134 w 343"/>
                <a:gd name="T11" fmla="*/ 4 h 344"/>
                <a:gd name="T12" fmla="*/ 87 w 343"/>
                <a:gd name="T13" fmla="*/ 22 h 344"/>
                <a:gd name="T14" fmla="*/ 49 w 343"/>
                <a:gd name="T15" fmla="*/ 51 h 344"/>
                <a:gd name="T16" fmla="*/ 23 w 343"/>
                <a:gd name="T17" fmla="*/ 100 h 344"/>
                <a:gd name="T18" fmla="*/ 17 w 343"/>
                <a:gd name="T19" fmla="*/ 113 h 344"/>
                <a:gd name="T20" fmla="*/ 9 w 343"/>
                <a:gd name="T21" fmla="*/ 152 h 344"/>
                <a:gd name="T22" fmla="*/ 4 w 343"/>
                <a:gd name="T23" fmla="*/ 157 h 344"/>
                <a:gd name="T24" fmla="*/ 1 w 343"/>
                <a:gd name="T25" fmla="*/ 187 h 344"/>
                <a:gd name="T26" fmla="*/ 10 w 343"/>
                <a:gd name="T27" fmla="*/ 209 h 344"/>
                <a:gd name="T28" fmla="*/ 10 w 343"/>
                <a:gd name="T29" fmla="*/ 227 h 344"/>
                <a:gd name="T30" fmla="*/ 20 w 343"/>
                <a:gd name="T31" fmla="*/ 253 h 344"/>
                <a:gd name="T32" fmla="*/ 51 w 343"/>
                <a:gd name="T33" fmla="*/ 290 h 344"/>
                <a:gd name="T34" fmla="*/ 65 w 343"/>
                <a:gd name="T35" fmla="*/ 307 h 344"/>
                <a:gd name="T36" fmla="*/ 92 w 343"/>
                <a:gd name="T37" fmla="*/ 322 h 344"/>
                <a:gd name="T38" fmla="*/ 112 w 343"/>
                <a:gd name="T39" fmla="*/ 334 h 344"/>
                <a:gd name="T40" fmla="*/ 135 w 343"/>
                <a:gd name="T41" fmla="*/ 340 h 344"/>
                <a:gd name="T42" fmla="*/ 166 w 343"/>
                <a:gd name="T43" fmla="*/ 344 h 344"/>
                <a:gd name="T44" fmla="*/ 201 w 343"/>
                <a:gd name="T45" fmla="*/ 338 h 344"/>
                <a:gd name="T46" fmla="*/ 206 w 343"/>
                <a:gd name="T47" fmla="*/ 338 h 344"/>
                <a:gd name="T48" fmla="*/ 241 w 343"/>
                <a:gd name="T49" fmla="*/ 328 h 344"/>
                <a:gd name="T50" fmla="*/ 249 w 343"/>
                <a:gd name="T51" fmla="*/ 325 h 344"/>
                <a:gd name="T52" fmla="*/ 283 w 343"/>
                <a:gd name="T53" fmla="*/ 304 h 344"/>
                <a:gd name="T54" fmla="*/ 294 w 343"/>
                <a:gd name="T55" fmla="*/ 290 h 344"/>
                <a:gd name="T56" fmla="*/ 312 w 343"/>
                <a:gd name="T57" fmla="*/ 274 h 344"/>
                <a:gd name="T58" fmla="*/ 326 w 343"/>
                <a:gd name="T59" fmla="*/ 253 h 344"/>
                <a:gd name="T60" fmla="*/ 331 w 343"/>
                <a:gd name="T61" fmla="*/ 246 h 344"/>
                <a:gd name="T62" fmla="*/ 343 w 343"/>
                <a:gd name="T63" fmla="*/ 212 h 344"/>
                <a:gd name="T64" fmla="*/ 218 w 343"/>
                <a:gd name="T65" fmla="*/ 123 h 344"/>
                <a:gd name="T66" fmla="*/ 234 w 343"/>
                <a:gd name="T67" fmla="*/ 133 h 344"/>
                <a:gd name="T68" fmla="*/ 234 w 343"/>
                <a:gd name="T69" fmla="*/ 141 h 344"/>
                <a:gd name="T70" fmla="*/ 266 w 343"/>
                <a:gd name="T71" fmla="*/ 152 h 344"/>
                <a:gd name="T72" fmla="*/ 270 w 343"/>
                <a:gd name="T73" fmla="*/ 164 h 344"/>
                <a:gd name="T74" fmla="*/ 283 w 343"/>
                <a:gd name="T75" fmla="*/ 168 h 344"/>
                <a:gd name="T76" fmla="*/ 275 w 343"/>
                <a:gd name="T77" fmla="*/ 170 h 344"/>
                <a:gd name="T78" fmla="*/ 275 w 343"/>
                <a:gd name="T79" fmla="*/ 173 h 344"/>
                <a:gd name="T80" fmla="*/ 269 w 343"/>
                <a:gd name="T81" fmla="*/ 184 h 344"/>
                <a:gd name="T82" fmla="*/ 257 w 343"/>
                <a:gd name="T83" fmla="*/ 190 h 344"/>
                <a:gd name="T84" fmla="*/ 234 w 343"/>
                <a:gd name="T85" fmla="*/ 205 h 344"/>
                <a:gd name="T86" fmla="*/ 192 w 343"/>
                <a:gd name="T87" fmla="*/ 233 h 344"/>
                <a:gd name="T88" fmla="*/ 116 w 343"/>
                <a:gd name="T89" fmla="*/ 269 h 344"/>
                <a:gd name="T90" fmla="*/ 116 w 343"/>
                <a:gd name="T91" fmla="*/ 240 h 344"/>
                <a:gd name="T92" fmla="*/ 121 w 343"/>
                <a:gd name="T93" fmla="*/ 214 h 344"/>
                <a:gd name="T94" fmla="*/ 118 w 343"/>
                <a:gd name="T95" fmla="*/ 173 h 344"/>
                <a:gd name="T96" fmla="*/ 116 w 343"/>
                <a:gd name="T97" fmla="*/ 157 h 344"/>
                <a:gd name="T98" fmla="*/ 118 w 343"/>
                <a:gd name="T99" fmla="*/ 141 h 344"/>
                <a:gd name="T100" fmla="*/ 119 w 343"/>
                <a:gd name="T101" fmla="*/ 132 h 344"/>
                <a:gd name="T102" fmla="*/ 119 w 343"/>
                <a:gd name="T103" fmla="*/ 114 h 344"/>
                <a:gd name="T104" fmla="*/ 119 w 343"/>
                <a:gd name="T105" fmla="*/ 97 h 344"/>
                <a:gd name="T106" fmla="*/ 121 w 343"/>
                <a:gd name="T107" fmla="*/ 82 h 344"/>
                <a:gd name="T108" fmla="*/ 122 w 343"/>
                <a:gd name="T109" fmla="*/ 81 h 344"/>
                <a:gd name="T110" fmla="*/ 125 w 343"/>
                <a:gd name="T111" fmla="*/ 76 h 344"/>
                <a:gd name="T112" fmla="*/ 128 w 343"/>
                <a:gd name="T113" fmla="*/ 81 h 344"/>
                <a:gd name="T114" fmla="*/ 150 w 343"/>
                <a:gd name="T115" fmla="*/ 89 h 344"/>
                <a:gd name="T116" fmla="*/ 160 w 343"/>
                <a:gd name="T117" fmla="*/ 100 h 344"/>
                <a:gd name="T118" fmla="*/ 174 w 343"/>
                <a:gd name="T119" fmla="*/ 110 h 344"/>
                <a:gd name="T120" fmla="*/ 195 w 343"/>
                <a:gd name="T121" fmla="*/ 113 h 344"/>
                <a:gd name="T122" fmla="*/ 217 w 343"/>
                <a:gd name="T123" fmla="*/ 12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3" h="344">
                  <a:moveTo>
                    <a:pt x="334" y="211"/>
                  </a:moveTo>
                  <a:lnTo>
                    <a:pt x="334" y="211"/>
                  </a:lnTo>
                  <a:lnTo>
                    <a:pt x="336" y="205"/>
                  </a:lnTo>
                  <a:lnTo>
                    <a:pt x="337" y="206"/>
                  </a:lnTo>
                  <a:lnTo>
                    <a:pt x="337" y="205"/>
                  </a:lnTo>
                  <a:lnTo>
                    <a:pt x="336" y="205"/>
                  </a:lnTo>
                  <a:lnTo>
                    <a:pt x="336" y="205"/>
                  </a:lnTo>
                  <a:lnTo>
                    <a:pt x="337" y="199"/>
                  </a:lnTo>
                  <a:lnTo>
                    <a:pt x="337" y="199"/>
                  </a:lnTo>
                  <a:lnTo>
                    <a:pt x="339" y="199"/>
                  </a:lnTo>
                  <a:lnTo>
                    <a:pt x="340" y="201"/>
                  </a:lnTo>
                  <a:lnTo>
                    <a:pt x="342" y="202"/>
                  </a:lnTo>
                  <a:lnTo>
                    <a:pt x="343" y="202"/>
                  </a:lnTo>
                  <a:lnTo>
                    <a:pt x="343" y="202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3" y="199"/>
                  </a:lnTo>
                  <a:lnTo>
                    <a:pt x="343" y="196"/>
                  </a:lnTo>
                  <a:lnTo>
                    <a:pt x="343" y="196"/>
                  </a:lnTo>
                  <a:lnTo>
                    <a:pt x="343" y="195"/>
                  </a:lnTo>
                  <a:lnTo>
                    <a:pt x="343" y="193"/>
                  </a:lnTo>
                  <a:lnTo>
                    <a:pt x="343" y="192"/>
                  </a:lnTo>
                  <a:lnTo>
                    <a:pt x="342" y="195"/>
                  </a:lnTo>
                  <a:lnTo>
                    <a:pt x="342" y="195"/>
                  </a:lnTo>
                  <a:lnTo>
                    <a:pt x="342" y="190"/>
                  </a:lnTo>
                  <a:lnTo>
                    <a:pt x="343" y="186"/>
                  </a:lnTo>
                  <a:lnTo>
                    <a:pt x="343" y="186"/>
                  </a:lnTo>
                  <a:lnTo>
                    <a:pt x="342" y="184"/>
                  </a:lnTo>
                  <a:lnTo>
                    <a:pt x="339" y="182"/>
                  </a:lnTo>
                  <a:lnTo>
                    <a:pt x="339" y="182"/>
                  </a:lnTo>
                  <a:lnTo>
                    <a:pt x="339" y="176"/>
                  </a:lnTo>
                  <a:lnTo>
                    <a:pt x="339" y="176"/>
                  </a:lnTo>
                  <a:lnTo>
                    <a:pt x="340" y="176"/>
                  </a:lnTo>
                  <a:lnTo>
                    <a:pt x="340" y="176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40" y="165"/>
                  </a:lnTo>
                  <a:lnTo>
                    <a:pt x="340" y="165"/>
                  </a:lnTo>
                  <a:lnTo>
                    <a:pt x="340" y="157"/>
                  </a:lnTo>
                  <a:lnTo>
                    <a:pt x="340" y="157"/>
                  </a:lnTo>
                  <a:lnTo>
                    <a:pt x="342" y="154"/>
                  </a:lnTo>
                  <a:lnTo>
                    <a:pt x="342" y="152"/>
                  </a:lnTo>
                  <a:lnTo>
                    <a:pt x="343" y="154"/>
                  </a:lnTo>
                  <a:lnTo>
                    <a:pt x="343" y="154"/>
                  </a:lnTo>
                  <a:lnTo>
                    <a:pt x="342" y="151"/>
                  </a:lnTo>
                  <a:lnTo>
                    <a:pt x="340" y="149"/>
                  </a:lnTo>
                  <a:lnTo>
                    <a:pt x="340" y="149"/>
                  </a:lnTo>
                  <a:lnTo>
                    <a:pt x="342" y="148"/>
                  </a:lnTo>
                  <a:lnTo>
                    <a:pt x="342" y="149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2" y="146"/>
                  </a:lnTo>
                  <a:lnTo>
                    <a:pt x="340" y="141"/>
                  </a:lnTo>
                  <a:lnTo>
                    <a:pt x="340" y="141"/>
                  </a:lnTo>
                  <a:lnTo>
                    <a:pt x="339" y="143"/>
                  </a:lnTo>
                  <a:lnTo>
                    <a:pt x="339" y="146"/>
                  </a:lnTo>
                  <a:lnTo>
                    <a:pt x="342" y="152"/>
                  </a:lnTo>
                  <a:lnTo>
                    <a:pt x="342" y="152"/>
                  </a:lnTo>
                  <a:lnTo>
                    <a:pt x="339" y="151"/>
                  </a:lnTo>
                  <a:lnTo>
                    <a:pt x="339" y="151"/>
                  </a:lnTo>
                  <a:lnTo>
                    <a:pt x="336" y="138"/>
                  </a:lnTo>
                  <a:lnTo>
                    <a:pt x="334" y="126"/>
                  </a:lnTo>
                  <a:lnTo>
                    <a:pt x="334" y="126"/>
                  </a:lnTo>
                  <a:lnTo>
                    <a:pt x="330" y="114"/>
                  </a:lnTo>
                  <a:lnTo>
                    <a:pt x="326" y="101"/>
                  </a:lnTo>
                  <a:lnTo>
                    <a:pt x="326" y="101"/>
                  </a:lnTo>
                  <a:lnTo>
                    <a:pt x="324" y="98"/>
                  </a:lnTo>
                  <a:lnTo>
                    <a:pt x="324" y="98"/>
                  </a:lnTo>
                  <a:lnTo>
                    <a:pt x="317" y="86"/>
                  </a:lnTo>
                  <a:lnTo>
                    <a:pt x="315" y="83"/>
                  </a:lnTo>
                  <a:lnTo>
                    <a:pt x="315" y="85"/>
                  </a:lnTo>
                  <a:lnTo>
                    <a:pt x="315" y="85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5" y="70"/>
                  </a:lnTo>
                  <a:lnTo>
                    <a:pt x="305" y="70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7" y="69"/>
                  </a:lnTo>
                  <a:lnTo>
                    <a:pt x="307" y="69"/>
                  </a:lnTo>
                  <a:lnTo>
                    <a:pt x="304" y="67"/>
                  </a:lnTo>
                  <a:lnTo>
                    <a:pt x="304" y="67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88" y="50"/>
                  </a:lnTo>
                  <a:lnTo>
                    <a:pt x="275" y="38"/>
                  </a:lnTo>
                  <a:lnTo>
                    <a:pt x="260" y="28"/>
                  </a:lnTo>
                  <a:lnTo>
                    <a:pt x="244" y="20"/>
                  </a:lnTo>
                  <a:lnTo>
                    <a:pt x="228" y="13"/>
                  </a:lnTo>
                  <a:lnTo>
                    <a:pt x="211" y="9"/>
                  </a:lnTo>
                  <a:lnTo>
                    <a:pt x="193" y="6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3" y="3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58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48" y="1"/>
                  </a:lnTo>
                  <a:lnTo>
                    <a:pt x="145" y="1"/>
                  </a:lnTo>
                  <a:lnTo>
                    <a:pt x="142" y="3"/>
                  </a:lnTo>
                  <a:lnTo>
                    <a:pt x="142" y="3"/>
                  </a:lnTo>
                  <a:lnTo>
                    <a:pt x="141" y="3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0" y="3"/>
                  </a:lnTo>
                  <a:lnTo>
                    <a:pt x="134" y="4"/>
                  </a:lnTo>
                  <a:lnTo>
                    <a:pt x="135" y="4"/>
                  </a:lnTo>
                  <a:lnTo>
                    <a:pt x="135" y="4"/>
                  </a:lnTo>
                  <a:lnTo>
                    <a:pt x="121" y="7"/>
                  </a:lnTo>
                  <a:lnTo>
                    <a:pt x="105" y="12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100" y="15"/>
                  </a:lnTo>
                  <a:lnTo>
                    <a:pt x="102" y="15"/>
                  </a:lnTo>
                  <a:lnTo>
                    <a:pt x="105" y="15"/>
                  </a:lnTo>
                  <a:lnTo>
                    <a:pt x="106" y="13"/>
                  </a:lnTo>
                  <a:lnTo>
                    <a:pt x="108" y="13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02" y="15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89" y="22"/>
                  </a:lnTo>
                  <a:lnTo>
                    <a:pt x="87" y="22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3" y="23"/>
                  </a:lnTo>
                  <a:lnTo>
                    <a:pt x="84" y="23"/>
                  </a:lnTo>
                  <a:lnTo>
                    <a:pt x="84" y="25"/>
                  </a:lnTo>
                  <a:lnTo>
                    <a:pt x="83" y="25"/>
                  </a:lnTo>
                  <a:lnTo>
                    <a:pt x="81" y="25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77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3" y="29"/>
                  </a:lnTo>
                  <a:lnTo>
                    <a:pt x="68" y="34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57" y="44"/>
                  </a:lnTo>
                  <a:lnTo>
                    <a:pt x="49" y="51"/>
                  </a:lnTo>
                  <a:lnTo>
                    <a:pt x="44" y="60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1" y="66"/>
                  </a:lnTo>
                  <a:lnTo>
                    <a:pt x="35" y="73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1" y="79"/>
                  </a:lnTo>
                  <a:lnTo>
                    <a:pt x="29" y="81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6" y="86"/>
                  </a:lnTo>
                  <a:lnTo>
                    <a:pt x="26" y="91"/>
                  </a:lnTo>
                  <a:lnTo>
                    <a:pt x="25" y="92"/>
                  </a:lnTo>
                  <a:lnTo>
                    <a:pt x="25" y="92"/>
                  </a:lnTo>
                  <a:lnTo>
                    <a:pt x="25" y="95"/>
                  </a:lnTo>
                  <a:lnTo>
                    <a:pt x="23" y="100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2" y="98"/>
                  </a:lnTo>
                  <a:lnTo>
                    <a:pt x="20" y="98"/>
                  </a:lnTo>
                  <a:lnTo>
                    <a:pt x="20" y="97"/>
                  </a:lnTo>
                  <a:lnTo>
                    <a:pt x="20" y="97"/>
                  </a:lnTo>
                  <a:lnTo>
                    <a:pt x="17" y="102"/>
                  </a:lnTo>
                  <a:lnTo>
                    <a:pt x="17" y="102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5" y="113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7"/>
                  </a:lnTo>
                  <a:lnTo>
                    <a:pt x="13" y="116"/>
                  </a:lnTo>
                  <a:lnTo>
                    <a:pt x="15" y="114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7" y="110"/>
                  </a:lnTo>
                  <a:lnTo>
                    <a:pt x="17" y="113"/>
                  </a:lnTo>
                  <a:lnTo>
                    <a:pt x="16" y="117"/>
                  </a:lnTo>
                  <a:lnTo>
                    <a:pt x="16" y="117"/>
                  </a:lnTo>
                  <a:lnTo>
                    <a:pt x="13" y="121"/>
                  </a:lnTo>
                  <a:lnTo>
                    <a:pt x="10" y="124"/>
                  </a:lnTo>
                  <a:lnTo>
                    <a:pt x="9" y="130"/>
                  </a:lnTo>
                  <a:lnTo>
                    <a:pt x="9" y="130"/>
                  </a:lnTo>
                  <a:lnTo>
                    <a:pt x="9" y="129"/>
                  </a:lnTo>
                  <a:lnTo>
                    <a:pt x="9" y="129"/>
                  </a:lnTo>
                  <a:lnTo>
                    <a:pt x="7" y="133"/>
                  </a:lnTo>
                  <a:lnTo>
                    <a:pt x="6" y="138"/>
                  </a:lnTo>
                  <a:lnTo>
                    <a:pt x="6" y="138"/>
                  </a:lnTo>
                  <a:lnTo>
                    <a:pt x="7" y="141"/>
                  </a:lnTo>
                  <a:lnTo>
                    <a:pt x="6" y="142"/>
                  </a:lnTo>
                  <a:lnTo>
                    <a:pt x="7" y="143"/>
                  </a:lnTo>
                  <a:lnTo>
                    <a:pt x="7" y="143"/>
                  </a:lnTo>
                  <a:lnTo>
                    <a:pt x="9" y="136"/>
                  </a:lnTo>
                  <a:lnTo>
                    <a:pt x="9" y="136"/>
                  </a:lnTo>
                  <a:lnTo>
                    <a:pt x="9" y="143"/>
                  </a:lnTo>
                  <a:lnTo>
                    <a:pt x="9" y="148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7" y="148"/>
                  </a:lnTo>
                  <a:lnTo>
                    <a:pt x="7" y="148"/>
                  </a:lnTo>
                  <a:lnTo>
                    <a:pt x="7" y="151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4" y="152"/>
                  </a:lnTo>
                  <a:lnTo>
                    <a:pt x="6" y="148"/>
                  </a:lnTo>
                  <a:lnTo>
                    <a:pt x="6" y="143"/>
                  </a:lnTo>
                  <a:lnTo>
                    <a:pt x="6" y="139"/>
                  </a:lnTo>
                  <a:lnTo>
                    <a:pt x="6" y="139"/>
                  </a:lnTo>
                  <a:lnTo>
                    <a:pt x="4" y="142"/>
                  </a:lnTo>
                  <a:lnTo>
                    <a:pt x="4" y="145"/>
                  </a:lnTo>
                  <a:lnTo>
                    <a:pt x="4" y="146"/>
                  </a:lnTo>
                  <a:lnTo>
                    <a:pt x="3" y="146"/>
                  </a:lnTo>
                  <a:lnTo>
                    <a:pt x="3" y="146"/>
                  </a:lnTo>
                  <a:lnTo>
                    <a:pt x="4" y="149"/>
                  </a:lnTo>
                  <a:lnTo>
                    <a:pt x="4" y="152"/>
                  </a:lnTo>
                  <a:lnTo>
                    <a:pt x="4" y="152"/>
                  </a:lnTo>
                  <a:lnTo>
                    <a:pt x="4" y="157"/>
                  </a:lnTo>
                  <a:lnTo>
                    <a:pt x="4" y="161"/>
                  </a:lnTo>
                  <a:lnTo>
                    <a:pt x="3" y="160"/>
                  </a:lnTo>
                  <a:lnTo>
                    <a:pt x="3" y="160"/>
                  </a:lnTo>
                  <a:lnTo>
                    <a:pt x="4" y="164"/>
                  </a:lnTo>
                  <a:lnTo>
                    <a:pt x="1" y="161"/>
                  </a:lnTo>
                  <a:lnTo>
                    <a:pt x="1" y="161"/>
                  </a:lnTo>
                  <a:lnTo>
                    <a:pt x="1" y="165"/>
                  </a:lnTo>
                  <a:lnTo>
                    <a:pt x="1" y="168"/>
                  </a:lnTo>
                  <a:lnTo>
                    <a:pt x="0" y="171"/>
                  </a:lnTo>
                  <a:lnTo>
                    <a:pt x="1" y="176"/>
                  </a:lnTo>
                  <a:lnTo>
                    <a:pt x="1" y="176"/>
                  </a:lnTo>
                  <a:lnTo>
                    <a:pt x="1" y="171"/>
                  </a:lnTo>
                  <a:lnTo>
                    <a:pt x="1" y="170"/>
                  </a:lnTo>
                  <a:lnTo>
                    <a:pt x="3" y="170"/>
                  </a:lnTo>
                  <a:lnTo>
                    <a:pt x="4" y="168"/>
                  </a:lnTo>
                  <a:lnTo>
                    <a:pt x="4" y="168"/>
                  </a:lnTo>
                  <a:lnTo>
                    <a:pt x="4" y="174"/>
                  </a:lnTo>
                  <a:lnTo>
                    <a:pt x="3" y="179"/>
                  </a:lnTo>
                  <a:lnTo>
                    <a:pt x="1" y="182"/>
                  </a:lnTo>
                  <a:lnTo>
                    <a:pt x="1" y="187"/>
                  </a:lnTo>
                  <a:lnTo>
                    <a:pt x="1" y="187"/>
                  </a:lnTo>
                  <a:lnTo>
                    <a:pt x="1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3" y="196"/>
                  </a:lnTo>
                  <a:lnTo>
                    <a:pt x="3" y="195"/>
                  </a:lnTo>
                  <a:lnTo>
                    <a:pt x="4" y="193"/>
                  </a:lnTo>
                  <a:lnTo>
                    <a:pt x="4" y="195"/>
                  </a:lnTo>
                  <a:lnTo>
                    <a:pt x="4" y="195"/>
                  </a:lnTo>
                  <a:lnTo>
                    <a:pt x="4" y="196"/>
                  </a:lnTo>
                  <a:lnTo>
                    <a:pt x="4" y="198"/>
                  </a:lnTo>
                  <a:lnTo>
                    <a:pt x="7" y="202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7" y="206"/>
                  </a:lnTo>
                  <a:lnTo>
                    <a:pt x="9" y="208"/>
                  </a:lnTo>
                  <a:lnTo>
                    <a:pt x="10" y="209"/>
                  </a:lnTo>
                  <a:lnTo>
                    <a:pt x="10" y="212"/>
                  </a:lnTo>
                  <a:lnTo>
                    <a:pt x="7" y="209"/>
                  </a:lnTo>
                  <a:lnTo>
                    <a:pt x="9" y="214"/>
                  </a:lnTo>
                  <a:lnTo>
                    <a:pt x="7" y="214"/>
                  </a:lnTo>
                  <a:lnTo>
                    <a:pt x="7" y="214"/>
                  </a:lnTo>
                  <a:lnTo>
                    <a:pt x="9" y="220"/>
                  </a:lnTo>
                  <a:lnTo>
                    <a:pt x="10" y="224"/>
                  </a:lnTo>
                  <a:lnTo>
                    <a:pt x="10" y="224"/>
                  </a:lnTo>
                  <a:lnTo>
                    <a:pt x="12" y="224"/>
                  </a:lnTo>
                  <a:lnTo>
                    <a:pt x="13" y="224"/>
                  </a:lnTo>
                  <a:lnTo>
                    <a:pt x="15" y="228"/>
                  </a:lnTo>
                  <a:lnTo>
                    <a:pt x="15" y="228"/>
                  </a:lnTo>
                  <a:lnTo>
                    <a:pt x="15" y="230"/>
                  </a:lnTo>
                  <a:lnTo>
                    <a:pt x="15" y="230"/>
                  </a:lnTo>
                  <a:lnTo>
                    <a:pt x="16" y="233"/>
                  </a:lnTo>
                  <a:lnTo>
                    <a:pt x="16" y="233"/>
                  </a:lnTo>
                  <a:lnTo>
                    <a:pt x="13" y="231"/>
                  </a:lnTo>
                  <a:lnTo>
                    <a:pt x="13" y="228"/>
                  </a:lnTo>
                  <a:lnTo>
                    <a:pt x="13" y="228"/>
                  </a:lnTo>
                  <a:lnTo>
                    <a:pt x="10" y="227"/>
                  </a:lnTo>
                  <a:lnTo>
                    <a:pt x="10" y="227"/>
                  </a:lnTo>
                  <a:lnTo>
                    <a:pt x="12" y="233"/>
                  </a:lnTo>
                  <a:lnTo>
                    <a:pt x="15" y="237"/>
                  </a:lnTo>
                  <a:lnTo>
                    <a:pt x="15" y="237"/>
                  </a:lnTo>
                  <a:lnTo>
                    <a:pt x="13" y="234"/>
                  </a:lnTo>
                  <a:lnTo>
                    <a:pt x="13" y="234"/>
                  </a:lnTo>
                  <a:lnTo>
                    <a:pt x="16" y="239"/>
                  </a:lnTo>
                  <a:lnTo>
                    <a:pt x="16" y="239"/>
                  </a:lnTo>
                  <a:lnTo>
                    <a:pt x="19" y="242"/>
                  </a:lnTo>
                  <a:lnTo>
                    <a:pt x="19" y="242"/>
                  </a:lnTo>
                  <a:lnTo>
                    <a:pt x="19" y="243"/>
                  </a:lnTo>
                  <a:lnTo>
                    <a:pt x="17" y="242"/>
                  </a:lnTo>
                  <a:lnTo>
                    <a:pt x="17" y="242"/>
                  </a:lnTo>
                  <a:lnTo>
                    <a:pt x="20" y="246"/>
                  </a:lnTo>
                  <a:lnTo>
                    <a:pt x="20" y="246"/>
                  </a:lnTo>
                  <a:lnTo>
                    <a:pt x="19" y="246"/>
                  </a:lnTo>
                  <a:lnTo>
                    <a:pt x="16" y="244"/>
                  </a:lnTo>
                  <a:lnTo>
                    <a:pt x="20" y="250"/>
                  </a:lnTo>
                  <a:lnTo>
                    <a:pt x="20" y="250"/>
                  </a:lnTo>
                  <a:lnTo>
                    <a:pt x="20" y="253"/>
                  </a:lnTo>
                  <a:lnTo>
                    <a:pt x="20" y="255"/>
                  </a:lnTo>
                  <a:lnTo>
                    <a:pt x="20" y="255"/>
                  </a:lnTo>
                  <a:lnTo>
                    <a:pt x="23" y="259"/>
                  </a:lnTo>
                  <a:lnTo>
                    <a:pt x="26" y="262"/>
                  </a:lnTo>
                  <a:lnTo>
                    <a:pt x="29" y="265"/>
                  </a:lnTo>
                  <a:lnTo>
                    <a:pt x="32" y="269"/>
                  </a:lnTo>
                  <a:lnTo>
                    <a:pt x="32" y="269"/>
                  </a:lnTo>
                  <a:lnTo>
                    <a:pt x="33" y="271"/>
                  </a:lnTo>
                  <a:lnTo>
                    <a:pt x="33" y="271"/>
                  </a:lnTo>
                  <a:lnTo>
                    <a:pt x="38" y="278"/>
                  </a:lnTo>
                  <a:lnTo>
                    <a:pt x="38" y="278"/>
                  </a:lnTo>
                  <a:lnTo>
                    <a:pt x="41" y="283"/>
                  </a:lnTo>
                  <a:lnTo>
                    <a:pt x="45" y="285"/>
                  </a:lnTo>
                  <a:lnTo>
                    <a:pt x="45" y="290"/>
                  </a:lnTo>
                  <a:lnTo>
                    <a:pt x="45" y="290"/>
                  </a:lnTo>
                  <a:lnTo>
                    <a:pt x="47" y="291"/>
                  </a:lnTo>
                  <a:lnTo>
                    <a:pt x="47" y="290"/>
                  </a:lnTo>
                  <a:lnTo>
                    <a:pt x="48" y="288"/>
                  </a:lnTo>
                  <a:lnTo>
                    <a:pt x="51" y="290"/>
                  </a:lnTo>
                  <a:lnTo>
                    <a:pt x="51" y="290"/>
                  </a:lnTo>
                  <a:lnTo>
                    <a:pt x="52" y="293"/>
                  </a:lnTo>
                  <a:lnTo>
                    <a:pt x="52" y="294"/>
                  </a:lnTo>
                  <a:lnTo>
                    <a:pt x="52" y="294"/>
                  </a:lnTo>
                  <a:lnTo>
                    <a:pt x="52" y="296"/>
                  </a:lnTo>
                  <a:lnTo>
                    <a:pt x="52" y="296"/>
                  </a:lnTo>
                  <a:lnTo>
                    <a:pt x="58" y="299"/>
                  </a:lnTo>
                  <a:lnTo>
                    <a:pt x="61" y="300"/>
                  </a:lnTo>
                  <a:lnTo>
                    <a:pt x="64" y="304"/>
                  </a:lnTo>
                  <a:lnTo>
                    <a:pt x="64" y="304"/>
                  </a:lnTo>
                  <a:lnTo>
                    <a:pt x="60" y="300"/>
                  </a:lnTo>
                  <a:lnTo>
                    <a:pt x="62" y="304"/>
                  </a:lnTo>
                  <a:lnTo>
                    <a:pt x="62" y="304"/>
                  </a:lnTo>
                  <a:lnTo>
                    <a:pt x="57" y="302"/>
                  </a:lnTo>
                  <a:lnTo>
                    <a:pt x="55" y="302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58" y="303"/>
                  </a:lnTo>
                  <a:lnTo>
                    <a:pt x="60" y="304"/>
                  </a:lnTo>
                  <a:lnTo>
                    <a:pt x="65" y="307"/>
                  </a:lnTo>
                  <a:lnTo>
                    <a:pt x="65" y="307"/>
                  </a:lnTo>
                  <a:lnTo>
                    <a:pt x="70" y="312"/>
                  </a:lnTo>
                  <a:lnTo>
                    <a:pt x="73" y="312"/>
                  </a:lnTo>
                  <a:lnTo>
                    <a:pt x="74" y="312"/>
                  </a:lnTo>
                  <a:lnTo>
                    <a:pt x="76" y="315"/>
                  </a:lnTo>
                  <a:lnTo>
                    <a:pt x="76" y="315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7" y="315"/>
                  </a:lnTo>
                  <a:lnTo>
                    <a:pt x="78" y="316"/>
                  </a:lnTo>
                  <a:lnTo>
                    <a:pt x="81" y="315"/>
                  </a:lnTo>
                  <a:lnTo>
                    <a:pt x="86" y="318"/>
                  </a:lnTo>
                  <a:lnTo>
                    <a:pt x="86" y="318"/>
                  </a:lnTo>
                  <a:lnTo>
                    <a:pt x="87" y="319"/>
                  </a:lnTo>
                  <a:lnTo>
                    <a:pt x="87" y="321"/>
                  </a:lnTo>
                  <a:lnTo>
                    <a:pt x="87" y="321"/>
                  </a:lnTo>
                  <a:lnTo>
                    <a:pt x="93" y="322"/>
                  </a:lnTo>
                  <a:lnTo>
                    <a:pt x="93" y="322"/>
                  </a:lnTo>
                  <a:lnTo>
                    <a:pt x="93" y="324"/>
                  </a:lnTo>
                  <a:lnTo>
                    <a:pt x="92" y="322"/>
                  </a:lnTo>
                  <a:lnTo>
                    <a:pt x="92" y="322"/>
                  </a:lnTo>
                  <a:lnTo>
                    <a:pt x="100" y="326"/>
                  </a:lnTo>
                  <a:lnTo>
                    <a:pt x="99" y="326"/>
                  </a:lnTo>
                  <a:lnTo>
                    <a:pt x="99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5" y="326"/>
                  </a:lnTo>
                  <a:lnTo>
                    <a:pt x="105" y="326"/>
                  </a:lnTo>
                  <a:lnTo>
                    <a:pt x="109" y="328"/>
                  </a:lnTo>
                  <a:lnTo>
                    <a:pt x="109" y="328"/>
                  </a:lnTo>
                  <a:lnTo>
                    <a:pt x="109" y="329"/>
                  </a:lnTo>
                  <a:lnTo>
                    <a:pt x="108" y="329"/>
                  </a:lnTo>
                  <a:lnTo>
                    <a:pt x="103" y="328"/>
                  </a:lnTo>
                  <a:lnTo>
                    <a:pt x="103" y="328"/>
                  </a:lnTo>
                  <a:lnTo>
                    <a:pt x="105" y="331"/>
                  </a:lnTo>
                  <a:lnTo>
                    <a:pt x="108" y="331"/>
                  </a:lnTo>
                  <a:lnTo>
                    <a:pt x="110" y="332"/>
                  </a:lnTo>
                  <a:lnTo>
                    <a:pt x="116" y="335"/>
                  </a:lnTo>
                  <a:lnTo>
                    <a:pt x="112" y="334"/>
                  </a:lnTo>
                  <a:lnTo>
                    <a:pt x="112" y="334"/>
                  </a:lnTo>
                  <a:lnTo>
                    <a:pt x="113" y="335"/>
                  </a:lnTo>
                  <a:lnTo>
                    <a:pt x="115" y="337"/>
                  </a:lnTo>
                  <a:lnTo>
                    <a:pt x="121" y="341"/>
                  </a:lnTo>
                  <a:lnTo>
                    <a:pt x="121" y="341"/>
                  </a:lnTo>
                  <a:lnTo>
                    <a:pt x="118" y="337"/>
                  </a:lnTo>
                  <a:lnTo>
                    <a:pt x="116" y="335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21" y="335"/>
                  </a:lnTo>
                  <a:lnTo>
                    <a:pt x="124" y="335"/>
                  </a:lnTo>
                  <a:lnTo>
                    <a:pt x="124" y="335"/>
                  </a:lnTo>
                  <a:lnTo>
                    <a:pt x="125" y="337"/>
                  </a:lnTo>
                  <a:lnTo>
                    <a:pt x="125" y="337"/>
                  </a:lnTo>
                  <a:lnTo>
                    <a:pt x="129" y="338"/>
                  </a:lnTo>
                  <a:lnTo>
                    <a:pt x="129" y="341"/>
                  </a:lnTo>
                  <a:lnTo>
                    <a:pt x="129" y="341"/>
                  </a:lnTo>
                  <a:lnTo>
                    <a:pt x="132" y="340"/>
                  </a:lnTo>
                  <a:lnTo>
                    <a:pt x="135" y="340"/>
                  </a:lnTo>
                  <a:lnTo>
                    <a:pt x="135" y="340"/>
                  </a:lnTo>
                  <a:lnTo>
                    <a:pt x="140" y="341"/>
                  </a:lnTo>
                  <a:lnTo>
                    <a:pt x="141" y="344"/>
                  </a:lnTo>
                  <a:lnTo>
                    <a:pt x="141" y="344"/>
                  </a:lnTo>
                  <a:lnTo>
                    <a:pt x="142" y="344"/>
                  </a:lnTo>
                  <a:lnTo>
                    <a:pt x="142" y="343"/>
                  </a:lnTo>
                  <a:lnTo>
                    <a:pt x="141" y="341"/>
                  </a:lnTo>
                  <a:lnTo>
                    <a:pt x="144" y="341"/>
                  </a:lnTo>
                  <a:lnTo>
                    <a:pt x="144" y="341"/>
                  </a:lnTo>
                  <a:lnTo>
                    <a:pt x="153" y="343"/>
                  </a:lnTo>
                  <a:lnTo>
                    <a:pt x="161" y="343"/>
                  </a:lnTo>
                  <a:lnTo>
                    <a:pt x="161" y="343"/>
                  </a:lnTo>
                  <a:lnTo>
                    <a:pt x="163" y="343"/>
                  </a:lnTo>
                  <a:lnTo>
                    <a:pt x="161" y="343"/>
                  </a:lnTo>
                  <a:lnTo>
                    <a:pt x="161" y="344"/>
                  </a:lnTo>
                  <a:lnTo>
                    <a:pt x="161" y="344"/>
                  </a:lnTo>
                  <a:lnTo>
                    <a:pt x="164" y="343"/>
                  </a:lnTo>
                  <a:lnTo>
                    <a:pt x="164" y="343"/>
                  </a:lnTo>
                  <a:lnTo>
                    <a:pt x="166" y="343"/>
                  </a:lnTo>
                  <a:lnTo>
                    <a:pt x="166" y="344"/>
                  </a:lnTo>
                  <a:lnTo>
                    <a:pt x="166" y="344"/>
                  </a:lnTo>
                  <a:lnTo>
                    <a:pt x="167" y="343"/>
                  </a:lnTo>
                  <a:lnTo>
                    <a:pt x="167" y="343"/>
                  </a:lnTo>
                  <a:lnTo>
                    <a:pt x="167" y="341"/>
                  </a:lnTo>
                  <a:lnTo>
                    <a:pt x="170" y="341"/>
                  </a:lnTo>
                  <a:lnTo>
                    <a:pt x="170" y="341"/>
                  </a:lnTo>
                  <a:lnTo>
                    <a:pt x="172" y="341"/>
                  </a:lnTo>
                  <a:lnTo>
                    <a:pt x="176" y="341"/>
                  </a:lnTo>
                  <a:lnTo>
                    <a:pt x="176" y="341"/>
                  </a:lnTo>
                  <a:lnTo>
                    <a:pt x="180" y="343"/>
                  </a:lnTo>
                  <a:lnTo>
                    <a:pt x="185" y="341"/>
                  </a:lnTo>
                  <a:lnTo>
                    <a:pt x="185" y="341"/>
                  </a:lnTo>
                  <a:lnTo>
                    <a:pt x="186" y="343"/>
                  </a:lnTo>
                  <a:lnTo>
                    <a:pt x="185" y="343"/>
                  </a:lnTo>
                  <a:lnTo>
                    <a:pt x="185" y="344"/>
                  </a:lnTo>
                  <a:lnTo>
                    <a:pt x="185" y="344"/>
                  </a:lnTo>
                  <a:lnTo>
                    <a:pt x="192" y="341"/>
                  </a:lnTo>
                  <a:lnTo>
                    <a:pt x="198" y="338"/>
                  </a:lnTo>
                  <a:lnTo>
                    <a:pt x="203" y="340"/>
                  </a:lnTo>
                  <a:lnTo>
                    <a:pt x="203" y="340"/>
                  </a:lnTo>
                  <a:lnTo>
                    <a:pt x="201" y="338"/>
                  </a:lnTo>
                  <a:lnTo>
                    <a:pt x="202" y="337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2"/>
                  </a:lnTo>
                  <a:lnTo>
                    <a:pt x="206" y="332"/>
                  </a:lnTo>
                  <a:lnTo>
                    <a:pt x="208" y="332"/>
                  </a:lnTo>
                  <a:lnTo>
                    <a:pt x="208" y="332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9" y="332"/>
                  </a:lnTo>
                  <a:lnTo>
                    <a:pt x="209" y="332"/>
                  </a:lnTo>
                  <a:lnTo>
                    <a:pt x="212" y="332"/>
                  </a:lnTo>
                  <a:lnTo>
                    <a:pt x="212" y="332"/>
                  </a:lnTo>
                  <a:lnTo>
                    <a:pt x="211" y="334"/>
                  </a:lnTo>
                  <a:lnTo>
                    <a:pt x="211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5"/>
                  </a:lnTo>
                  <a:lnTo>
                    <a:pt x="206" y="338"/>
                  </a:lnTo>
                  <a:lnTo>
                    <a:pt x="206" y="338"/>
                  </a:lnTo>
                  <a:lnTo>
                    <a:pt x="208" y="337"/>
                  </a:lnTo>
                  <a:lnTo>
                    <a:pt x="208" y="337"/>
                  </a:lnTo>
                  <a:lnTo>
                    <a:pt x="208" y="338"/>
                  </a:lnTo>
                  <a:lnTo>
                    <a:pt x="208" y="338"/>
                  </a:lnTo>
                  <a:lnTo>
                    <a:pt x="209" y="337"/>
                  </a:lnTo>
                  <a:lnTo>
                    <a:pt x="212" y="340"/>
                  </a:lnTo>
                  <a:lnTo>
                    <a:pt x="212" y="338"/>
                  </a:lnTo>
                  <a:lnTo>
                    <a:pt x="221" y="337"/>
                  </a:lnTo>
                  <a:lnTo>
                    <a:pt x="221" y="337"/>
                  </a:lnTo>
                  <a:lnTo>
                    <a:pt x="225" y="334"/>
                  </a:lnTo>
                  <a:lnTo>
                    <a:pt x="225" y="334"/>
                  </a:lnTo>
                  <a:lnTo>
                    <a:pt x="230" y="329"/>
                  </a:lnTo>
                  <a:lnTo>
                    <a:pt x="230" y="329"/>
                  </a:lnTo>
                  <a:lnTo>
                    <a:pt x="240" y="322"/>
                  </a:lnTo>
                  <a:lnTo>
                    <a:pt x="240" y="322"/>
                  </a:lnTo>
                  <a:lnTo>
                    <a:pt x="240" y="325"/>
                  </a:lnTo>
                  <a:lnTo>
                    <a:pt x="240" y="325"/>
                  </a:lnTo>
                  <a:lnTo>
                    <a:pt x="241" y="328"/>
                  </a:lnTo>
                  <a:lnTo>
                    <a:pt x="241" y="328"/>
                  </a:lnTo>
                  <a:lnTo>
                    <a:pt x="238" y="328"/>
                  </a:lnTo>
                  <a:lnTo>
                    <a:pt x="235" y="329"/>
                  </a:lnTo>
                  <a:lnTo>
                    <a:pt x="230" y="332"/>
                  </a:lnTo>
                  <a:lnTo>
                    <a:pt x="230" y="332"/>
                  </a:lnTo>
                  <a:lnTo>
                    <a:pt x="231" y="332"/>
                  </a:lnTo>
                  <a:lnTo>
                    <a:pt x="231" y="334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1" y="329"/>
                  </a:lnTo>
                  <a:lnTo>
                    <a:pt x="244" y="329"/>
                  </a:lnTo>
                  <a:lnTo>
                    <a:pt x="244" y="329"/>
                  </a:lnTo>
                  <a:lnTo>
                    <a:pt x="244" y="328"/>
                  </a:lnTo>
                  <a:lnTo>
                    <a:pt x="244" y="326"/>
                  </a:lnTo>
                  <a:lnTo>
                    <a:pt x="247" y="325"/>
                  </a:lnTo>
                  <a:lnTo>
                    <a:pt x="253" y="321"/>
                  </a:lnTo>
                  <a:lnTo>
                    <a:pt x="253" y="321"/>
                  </a:lnTo>
                  <a:lnTo>
                    <a:pt x="253" y="322"/>
                  </a:lnTo>
                  <a:lnTo>
                    <a:pt x="249" y="325"/>
                  </a:lnTo>
                  <a:lnTo>
                    <a:pt x="249" y="325"/>
                  </a:lnTo>
                  <a:lnTo>
                    <a:pt x="253" y="324"/>
                  </a:lnTo>
                  <a:lnTo>
                    <a:pt x="254" y="322"/>
                  </a:lnTo>
                  <a:lnTo>
                    <a:pt x="256" y="319"/>
                  </a:lnTo>
                  <a:lnTo>
                    <a:pt x="259" y="318"/>
                  </a:lnTo>
                  <a:lnTo>
                    <a:pt x="259" y="318"/>
                  </a:lnTo>
                  <a:lnTo>
                    <a:pt x="257" y="319"/>
                  </a:lnTo>
                  <a:lnTo>
                    <a:pt x="257" y="319"/>
                  </a:lnTo>
                  <a:lnTo>
                    <a:pt x="262" y="316"/>
                  </a:lnTo>
                  <a:lnTo>
                    <a:pt x="265" y="315"/>
                  </a:lnTo>
                  <a:lnTo>
                    <a:pt x="265" y="316"/>
                  </a:lnTo>
                  <a:lnTo>
                    <a:pt x="263" y="316"/>
                  </a:lnTo>
                  <a:lnTo>
                    <a:pt x="263" y="316"/>
                  </a:lnTo>
                  <a:lnTo>
                    <a:pt x="269" y="313"/>
                  </a:lnTo>
                  <a:lnTo>
                    <a:pt x="269" y="313"/>
                  </a:lnTo>
                  <a:lnTo>
                    <a:pt x="276" y="307"/>
                  </a:lnTo>
                  <a:lnTo>
                    <a:pt x="276" y="307"/>
                  </a:lnTo>
                  <a:lnTo>
                    <a:pt x="281" y="303"/>
                  </a:lnTo>
                  <a:lnTo>
                    <a:pt x="282" y="300"/>
                  </a:lnTo>
                  <a:lnTo>
                    <a:pt x="282" y="300"/>
                  </a:lnTo>
                  <a:lnTo>
                    <a:pt x="283" y="304"/>
                  </a:lnTo>
                  <a:lnTo>
                    <a:pt x="283" y="304"/>
                  </a:lnTo>
                  <a:lnTo>
                    <a:pt x="283" y="302"/>
                  </a:lnTo>
                  <a:lnTo>
                    <a:pt x="283" y="302"/>
                  </a:lnTo>
                  <a:lnTo>
                    <a:pt x="285" y="296"/>
                  </a:lnTo>
                  <a:lnTo>
                    <a:pt x="285" y="296"/>
                  </a:lnTo>
                  <a:lnTo>
                    <a:pt x="286" y="293"/>
                  </a:lnTo>
                  <a:lnTo>
                    <a:pt x="286" y="293"/>
                  </a:lnTo>
                  <a:lnTo>
                    <a:pt x="289" y="290"/>
                  </a:lnTo>
                  <a:lnTo>
                    <a:pt x="289" y="290"/>
                  </a:lnTo>
                  <a:lnTo>
                    <a:pt x="292" y="293"/>
                  </a:lnTo>
                  <a:lnTo>
                    <a:pt x="292" y="294"/>
                  </a:lnTo>
                  <a:lnTo>
                    <a:pt x="292" y="297"/>
                  </a:lnTo>
                  <a:lnTo>
                    <a:pt x="292" y="297"/>
                  </a:lnTo>
                  <a:lnTo>
                    <a:pt x="295" y="294"/>
                  </a:lnTo>
                  <a:lnTo>
                    <a:pt x="298" y="291"/>
                  </a:lnTo>
                  <a:lnTo>
                    <a:pt x="298" y="291"/>
                  </a:lnTo>
                  <a:lnTo>
                    <a:pt x="295" y="291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8" y="287"/>
                  </a:lnTo>
                  <a:lnTo>
                    <a:pt x="302" y="285"/>
                  </a:lnTo>
                  <a:lnTo>
                    <a:pt x="302" y="285"/>
                  </a:lnTo>
                  <a:lnTo>
                    <a:pt x="301" y="285"/>
                  </a:lnTo>
                  <a:lnTo>
                    <a:pt x="301" y="284"/>
                  </a:lnTo>
                  <a:lnTo>
                    <a:pt x="301" y="281"/>
                  </a:lnTo>
                  <a:lnTo>
                    <a:pt x="301" y="280"/>
                  </a:lnTo>
                  <a:lnTo>
                    <a:pt x="301" y="280"/>
                  </a:lnTo>
                  <a:lnTo>
                    <a:pt x="304" y="281"/>
                  </a:lnTo>
                  <a:lnTo>
                    <a:pt x="304" y="284"/>
                  </a:lnTo>
                  <a:lnTo>
                    <a:pt x="304" y="284"/>
                  </a:lnTo>
                  <a:lnTo>
                    <a:pt x="305" y="280"/>
                  </a:lnTo>
                  <a:lnTo>
                    <a:pt x="305" y="280"/>
                  </a:lnTo>
                  <a:lnTo>
                    <a:pt x="307" y="275"/>
                  </a:lnTo>
                  <a:lnTo>
                    <a:pt x="307" y="275"/>
                  </a:lnTo>
                  <a:lnTo>
                    <a:pt x="307" y="277"/>
                  </a:lnTo>
                  <a:lnTo>
                    <a:pt x="307" y="277"/>
                  </a:lnTo>
                  <a:lnTo>
                    <a:pt x="310" y="277"/>
                  </a:lnTo>
                  <a:lnTo>
                    <a:pt x="310" y="277"/>
                  </a:lnTo>
                  <a:lnTo>
                    <a:pt x="312" y="274"/>
                  </a:lnTo>
                  <a:lnTo>
                    <a:pt x="315" y="269"/>
                  </a:lnTo>
                  <a:lnTo>
                    <a:pt x="312" y="272"/>
                  </a:lnTo>
                  <a:lnTo>
                    <a:pt x="312" y="272"/>
                  </a:lnTo>
                  <a:lnTo>
                    <a:pt x="315" y="268"/>
                  </a:lnTo>
                  <a:lnTo>
                    <a:pt x="315" y="263"/>
                  </a:lnTo>
                  <a:lnTo>
                    <a:pt x="315" y="259"/>
                  </a:lnTo>
                  <a:lnTo>
                    <a:pt x="317" y="255"/>
                  </a:lnTo>
                  <a:lnTo>
                    <a:pt x="317" y="255"/>
                  </a:lnTo>
                  <a:lnTo>
                    <a:pt x="318" y="258"/>
                  </a:lnTo>
                  <a:lnTo>
                    <a:pt x="321" y="258"/>
                  </a:lnTo>
                  <a:lnTo>
                    <a:pt x="323" y="256"/>
                  </a:lnTo>
                  <a:lnTo>
                    <a:pt x="323" y="256"/>
                  </a:lnTo>
                  <a:lnTo>
                    <a:pt x="321" y="249"/>
                  </a:lnTo>
                  <a:lnTo>
                    <a:pt x="321" y="249"/>
                  </a:lnTo>
                  <a:lnTo>
                    <a:pt x="321" y="247"/>
                  </a:lnTo>
                  <a:lnTo>
                    <a:pt x="321" y="247"/>
                  </a:lnTo>
                  <a:lnTo>
                    <a:pt x="324" y="240"/>
                  </a:lnTo>
                  <a:lnTo>
                    <a:pt x="324" y="240"/>
                  </a:lnTo>
                  <a:lnTo>
                    <a:pt x="326" y="253"/>
                  </a:lnTo>
                  <a:lnTo>
                    <a:pt x="326" y="253"/>
                  </a:lnTo>
                  <a:lnTo>
                    <a:pt x="327" y="252"/>
                  </a:lnTo>
                  <a:lnTo>
                    <a:pt x="328" y="249"/>
                  </a:lnTo>
                  <a:lnTo>
                    <a:pt x="328" y="249"/>
                  </a:lnTo>
                  <a:lnTo>
                    <a:pt x="330" y="249"/>
                  </a:lnTo>
                  <a:lnTo>
                    <a:pt x="330" y="249"/>
                  </a:lnTo>
                  <a:lnTo>
                    <a:pt x="328" y="253"/>
                  </a:lnTo>
                  <a:lnTo>
                    <a:pt x="334" y="243"/>
                  </a:lnTo>
                  <a:lnTo>
                    <a:pt x="334" y="243"/>
                  </a:lnTo>
                  <a:lnTo>
                    <a:pt x="333" y="242"/>
                  </a:lnTo>
                  <a:lnTo>
                    <a:pt x="334" y="239"/>
                  </a:lnTo>
                  <a:lnTo>
                    <a:pt x="334" y="239"/>
                  </a:lnTo>
                  <a:lnTo>
                    <a:pt x="334" y="236"/>
                  </a:lnTo>
                  <a:lnTo>
                    <a:pt x="333" y="234"/>
                  </a:lnTo>
                  <a:lnTo>
                    <a:pt x="333" y="234"/>
                  </a:lnTo>
                  <a:lnTo>
                    <a:pt x="333" y="236"/>
                  </a:lnTo>
                  <a:lnTo>
                    <a:pt x="333" y="236"/>
                  </a:lnTo>
                  <a:lnTo>
                    <a:pt x="333" y="240"/>
                  </a:lnTo>
                  <a:lnTo>
                    <a:pt x="333" y="240"/>
                  </a:lnTo>
                  <a:lnTo>
                    <a:pt x="331" y="246"/>
                  </a:lnTo>
                  <a:lnTo>
                    <a:pt x="331" y="246"/>
                  </a:lnTo>
                  <a:lnTo>
                    <a:pt x="330" y="244"/>
                  </a:lnTo>
                  <a:lnTo>
                    <a:pt x="328" y="240"/>
                  </a:lnTo>
                  <a:lnTo>
                    <a:pt x="330" y="236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3" y="230"/>
                  </a:lnTo>
                  <a:lnTo>
                    <a:pt x="336" y="233"/>
                  </a:lnTo>
                  <a:lnTo>
                    <a:pt x="336" y="233"/>
                  </a:lnTo>
                  <a:lnTo>
                    <a:pt x="336" y="228"/>
                  </a:lnTo>
                  <a:lnTo>
                    <a:pt x="337" y="224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9" y="225"/>
                  </a:lnTo>
                  <a:lnTo>
                    <a:pt x="339" y="223"/>
                  </a:lnTo>
                  <a:lnTo>
                    <a:pt x="339" y="220"/>
                  </a:lnTo>
                  <a:lnTo>
                    <a:pt x="340" y="215"/>
                  </a:lnTo>
                  <a:lnTo>
                    <a:pt x="340" y="215"/>
                  </a:lnTo>
                  <a:lnTo>
                    <a:pt x="342" y="212"/>
                  </a:lnTo>
                  <a:lnTo>
                    <a:pt x="343" y="212"/>
                  </a:lnTo>
                  <a:lnTo>
                    <a:pt x="343" y="211"/>
                  </a:lnTo>
                  <a:lnTo>
                    <a:pt x="343" y="211"/>
                  </a:lnTo>
                  <a:lnTo>
                    <a:pt x="339" y="212"/>
                  </a:lnTo>
                  <a:lnTo>
                    <a:pt x="334" y="211"/>
                  </a:lnTo>
                  <a:lnTo>
                    <a:pt x="334" y="211"/>
                  </a:lnTo>
                  <a:close/>
                  <a:moveTo>
                    <a:pt x="214" y="335"/>
                  </a:moveTo>
                  <a:lnTo>
                    <a:pt x="214" y="335"/>
                  </a:lnTo>
                  <a:lnTo>
                    <a:pt x="217" y="334"/>
                  </a:lnTo>
                  <a:lnTo>
                    <a:pt x="217" y="334"/>
                  </a:lnTo>
                  <a:lnTo>
                    <a:pt x="215" y="335"/>
                  </a:lnTo>
                  <a:lnTo>
                    <a:pt x="214" y="335"/>
                  </a:lnTo>
                  <a:lnTo>
                    <a:pt x="214" y="335"/>
                  </a:lnTo>
                  <a:close/>
                  <a:moveTo>
                    <a:pt x="215" y="121"/>
                  </a:moveTo>
                  <a:lnTo>
                    <a:pt x="215" y="121"/>
                  </a:lnTo>
                  <a:lnTo>
                    <a:pt x="215" y="121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7" y="121"/>
                  </a:lnTo>
                  <a:lnTo>
                    <a:pt x="218" y="123"/>
                  </a:lnTo>
                  <a:lnTo>
                    <a:pt x="218" y="123"/>
                  </a:lnTo>
                  <a:lnTo>
                    <a:pt x="217" y="124"/>
                  </a:lnTo>
                  <a:lnTo>
                    <a:pt x="217" y="124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4" y="123"/>
                  </a:lnTo>
                  <a:lnTo>
                    <a:pt x="212" y="124"/>
                  </a:lnTo>
                  <a:lnTo>
                    <a:pt x="212" y="124"/>
                  </a:lnTo>
                  <a:lnTo>
                    <a:pt x="214" y="126"/>
                  </a:lnTo>
                  <a:lnTo>
                    <a:pt x="214" y="12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14" y="126"/>
                  </a:lnTo>
                  <a:lnTo>
                    <a:pt x="214" y="129"/>
                  </a:lnTo>
                  <a:lnTo>
                    <a:pt x="214" y="127"/>
                  </a:lnTo>
                  <a:lnTo>
                    <a:pt x="218" y="132"/>
                  </a:lnTo>
                  <a:lnTo>
                    <a:pt x="218" y="132"/>
                  </a:lnTo>
                  <a:lnTo>
                    <a:pt x="225" y="132"/>
                  </a:lnTo>
                  <a:lnTo>
                    <a:pt x="230" y="132"/>
                  </a:lnTo>
                  <a:lnTo>
                    <a:pt x="234" y="133"/>
                  </a:lnTo>
                  <a:lnTo>
                    <a:pt x="234" y="133"/>
                  </a:lnTo>
                  <a:lnTo>
                    <a:pt x="231" y="135"/>
                  </a:lnTo>
                  <a:lnTo>
                    <a:pt x="231" y="138"/>
                  </a:lnTo>
                  <a:lnTo>
                    <a:pt x="231" y="138"/>
                  </a:lnTo>
                  <a:lnTo>
                    <a:pt x="230" y="136"/>
                  </a:lnTo>
                  <a:lnTo>
                    <a:pt x="228" y="135"/>
                  </a:lnTo>
                  <a:lnTo>
                    <a:pt x="224" y="133"/>
                  </a:lnTo>
                  <a:lnTo>
                    <a:pt x="224" y="133"/>
                  </a:lnTo>
                  <a:lnTo>
                    <a:pt x="224" y="135"/>
                  </a:lnTo>
                  <a:lnTo>
                    <a:pt x="224" y="135"/>
                  </a:lnTo>
                  <a:lnTo>
                    <a:pt x="230" y="136"/>
                  </a:lnTo>
                  <a:lnTo>
                    <a:pt x="230" y="136"/>
                  </a:lnTo>
                  <a:lnTo>
                    <a:pt x="230" y="139"/>
                  </a:lnTo>
                  <a:lnTo>
                    <a:pt x="231" y="141"/>
                  </a:lnTo>
                  <a:lnTo>
                    <a:pt x="231" y="141"/>
                  </a:lnTo>
                  <a:lnTo>
                    <a:pt x="233" y="139"/>
                  </a:lnTo>
                  <a:lnTo>
                    <a:pt x="234" y="139"/>
                  </a:lnTo>
                  <a:lnTo>
                    <a:pt x="238" y="141"/>
                  </a:lnTo>
                  <a:lnTo>
                    <a:pt x="238" y="141"/>
                  </a:lnTo>
                  <a:lnTo>
                    <a:pt x="237" y="142"/>
                  </a:lnTo>
                  <a:lnTo>
                    <a:pt x="234" y="141"/>
                  </a:lnTo>
                  <a:lnTo>
                    <a:pt x="234" y="141"/>
                  </a:lnTo>
                  <a:lnTo>
                    <a:pt x="235" y="142"/>
                  </a:lnTo>
                  <a:lnTo>
                    <a:pt x="238" y="142"/>
                  </a:lnTo>
                  <a:lnTo>
                    <a:pt x="240" y="142"/>
                  </a:lnTo>
                  <a:lnTo>
                    <a:pt x="241" y="143"/>
                  </a:lnTo>
                  <a:lnTo>
                    <a:pt x="241" y="143"/>
                  </a:lnTo>
                  <a:lnTo>
                    <a:pt x="240" y="142"/>
                  </a:lnTo>
                  <a:lnTo>
                    <a:pt x="240" y="142"/>
                  </a:lnTo>
                  <a:lnTo>
                    <a:pt x="243" y="143"/>
                  </a:lnTo>
                  <a:lnTo>
                    <a:pt x="244" y="145"/>
                  </a:lnTo>
                  <a:lnTo>
                    <a:pt x="244" y="146"/>
                  </a:lnTo>
                  <a:lnTo>
                    <a:pt x="243" y="145"/>
                  </a:lnTo>
                  <a:lnTo>
                    <a:pt x="243" y="145"/>
                  </a:lnTo>
                  <a:lnTo>
                    <a:pt x="251" y="151"/>
                  </a:lnTo>
                  <a:lnTo>
                    <a:pt x="254" y="151"/>
                  </a:lnTo>
                  <a:lnTo>
                    <a:pt x="257" y="151"/>
                  </a:lnTo>
                  <a:lnTo>
                    <a:pt x="257" y="151"/>
                  </a:lnTo>
                  <a:lnTo>
                    <a:pt x="254" y="154"/>
                  </a:lnTo>
                  <a:lnTo>
                    <a:pt x="263" y="151"/>
                  </a:lnTo>
                  <a:lnTo>
                    <a:pt x="266" y="152"/>
                  </a:lnTo>
                  <a:lnTo>
                    <a:pt x="266" y="152"/>
                  </a:lnTo>
                  <a:lnTo>
                    <a:pt x="263" y="157"/>
                  </a:lnTo>
                  <a:lnTo>
                    <a:pt x="262" y="158"/>
                  </a:lnTo>
                  <a:lnTo>
                    <a:pt x="260" y="158"/>
                  </a:lnTo>
                  <a:lnTo>
                    <a:pt x="260" y="158"/>
                  </a:lnTo>
                  <a:lnTo>
                    <a:pt x="262" y="160"/>
                  </a:lnTo>
                  <a:lnTo>
                    <a:pt x="265" y="160"/>
                  </a:lnTo>
                  <a:lnTo>
                    <a:pt x="265" y="160"/>
                  </a:lnTo>
                  <a:lnTo>
                    <a:pt x="265" y="158"/>
                  </a:lnTo>
                  <a:lnTo>
                    <a:pt x="266" y="157"/>
                  </a:lnTo>
                  <a:lnTo>
                    <a:pt x="266" y="157"/>
                  </a:lnTo>
                  <a:lnTo>
                    <a:pt x="267" y="160"/>
                  </a:lnTo>
                  <a:lnTo>
                    <a:pt x="269" y="162"/>
                  </a:lnTo>
                  <a:lnTo>
                    <a:pt x="269" y="162"/>
                  </a:lnTo>
                  <a:lnTo>
                    <a:pt x="270" y="161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2"/>
                  </a:lnTo>
                  <a:lnTo>
                    <a:pt x="270" y="164"/>
                  </a:lnTo>
                  <a:lnTo>
                    <a:pt x="270" y="164"/>
                  </a:lnTo>
                  <a:lnTo>
                    <a:pt x="273" y="162"/>
                  </a:lnTo>
                  <a:lnTo>
                    <a:pt x="273" y="162"/>
                  </a:lnTo>
                  <a:lnTo>
                    <a:pt x="275" y="162"/>
                  </a:lnTo>
                  <a:lnTo>
                    <a:pt x="275" y="162"/>
                  </a:lnTo>
                  <a:lnTo>
                    <a:pt x="273" y="164"/>
                  </a:lnTo>
                  <a:lnTo>
                    <a:pt x="272" y="165"/>
                  </a:lnTo>
                  <a:lnTo>
                    <a:pt x="272" y="165"/>
                  </a:lnTo>
                  <a:lnTo>
                    <a:pt x="273" y="165"/>
                  </a:lnTo>
                  <a:lnTo>
                    <a:pt x="275" y="167"/>
                  </a:lnTo>
                  <a:lnTo>
                    <a:pt x="275" y="167"/>
                  </a:lnTo>
                  <a:lnTo>
                    <a:pt x="275" y="165"/>
                  </a:lnTo>
                  <a:lnTo>
                    <a:pt x="275" y="165"/>
                  </a:lnTo>
                  <a:lnTo>
                    <a:pt x="278" y="167"/>
                  </a:lnTo>
                  <a:lnTo>
                    <a:pt x="281" y="167"/>
                  </a:lnTo>
                  <a:lnTo>
                    <a:pt x="281" y="167"/>
                  </a:lnTo>
                  <a:lnTo>
                    <a:pt x="285" y="167"/>
                  </a:lnTo>
                  <a:lnTo>
                    <a:pt x="288" y="168"/>
                  </a:lnTo>
                  <a:lnTo>
                    <a:pt x="288" y="168"/>
                  </a:lnTo>
                  <a:lnTo>
                    <a:pt x="283" y="168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5" y="171"/>
                  </a:lnTo>
                  <a:lnTo>
                    <a:pt x="282" y="170"/>
                  </a:lnTo>
                  <a:lnTo>
                    <a:pt x="282" y="170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79" y="170"/>
                  </a:lnTo>
                  <a:lnTo>
                    <a:pt x="279" y="170"/>
                  </a:lnTo>
                  <a:lnTo>
                    <a:pt x="278" y="171"/>
                  </a:lnTo>
                  <a:lnTo>
                    <a:pt x="278" y="171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2" y="171"/>
                  </a:lnTo>
                  <a:lnTo>
                    <a:pt x="272" y="171"/>
                  </a:lnTo>
                  <a:lnTo>
                    <a:pt x="275" y="173"/>
                  </a:lnTo>
                  <a:lnTo>
                    <a:pt x="276" y="174"/>
                  </a:lnTo>
                  <a:lnTo>
                    <a:pt x="276" y="174"/>
                  </a:lnTo>
                  <a:lnTo>
                    <a:pt x="276" y="173"/>
                  </a:lnTo>
                  <a:lnTo>
                    <a:pt x="276" y="173"/>
                  </a:lnTo>
                  <a:lnTo>
                    <a:pt x="276" y="171"/>
                  </a:lnTo>
                  <a:lnTo>
                    <a:pt x="276" y="171"/>
                  </a:lnTo>
                  <a:lnTo>
                    <a:pt x="279" y="171"/>
                  </a:lnTo>
                  <a:lnTo>
                    <a:pt x="282" y="173"/>
                  </a:lnTo>
                  <a:lnTo>
                    <a:pt x="282" y="173"/>
                  </a:lnTo>
                  <a:lnTo>
                    <a:pt x="282" y="174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78" y="174"/>
                  </a:lnTo>
                  <a:lnTo>
                    <a:pt x="275" y="173"/>
                  </a:lnTo>
                  <a:lnTo>
                    <a:pt x="275" y="173"/>
                  </a:lnTo>
                  <a:lnTo>
                    <a:pt x="275" y="174"/>
                  </a:lnTo>
                  <a:lnTo>
                    <a:pt x="273" y="176"/>
                  </a:lnTo>
                  <a:lnTo>
                    <a:pt x="273" y="176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6"/>
                  </a:lnTo>
                  <a:lnTo>
                    <a:pt x="272" y="176"/>
                  </a:lnTo>
                  <a:lnTo>
                    <a:pt x="270" y="177"/>
                  </a:lnTo>
                  <a:lnTo>
                    <a:pt x="270" y="177"/>
                  </a:lnTo>
                  <a:lnTo>
                    <a:pt x="269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70" y="180"/>
                  </a:lnTo>
                  <a:lnTo>
                    <a:pt x="273" y="183"/>
                  </a:lnTo>
                  <a:lnTo>
                    <a:pt x="269" y="186"/>
                  </a:lnTo>
                  <a:lnTo>
                    <a:pt x="269" y="184"/>
                  </a:lnTo>
                  <a:lnTo>
                    <a:pt x="269" y="184"/>
                  </a:lnTo>
                  <a:lnTo>
                    <a:pt x="269" y="186"/>
                  </a:lnTo>
                  <a:lnTo>
                    <a:pt x="266" y="187"/>
                  </a:lnTo>
                  <a:lnTo>
                    <a:pt x="266" y="187"/>
                  </a:lnTo>
                  <a:lnTo>
                    <a:pt x="265" y="184"/>
                  </a:lnTo>
                  <a:lnTo>
                    <a:pt x="265" y="183"/>
                  </a:lnTo>
                  <a:lnTo>
                    <a:pt x="265" y="182"/>
                  </a:lnTo>
                  <a:lnTo>
                    <a:pt x="265" y="182"/>
                  </a:lnTo>
                  <a:lnTo>
                    <a:pt x="263" y="184"/>
                  </a:lnTo>
                  <a:lnTo>
                    <a:pt x="263" y="184"/>
                  </a:lnTo>
                  <a:lnTo>
                    <a:pt x="263" y="183"/>
                  </a:lnTo>
                  <a:lnTo>
                    <a:pt x="262" y="183"/>
                  </a:lnTo>
                  <a:lnTo>
                    <a:pt x="262" y="183"/>
                  </a:lnTo>
                  <a:lnTo>
                    <a:pt x="260" y="184"/>
                  </a:lnTo>
                  <a:lnTo>
                    <a:pt x="260" y="186"/>
                  </a:lnTo>
                  <a:lnTo>
                    <a:pt x="262" y="186"/>
                  </a:lnTo>
                  <a:lnTo>
                    <a:pt x="262" y="186"/>
                  </a:lnTo>
                  <a:lnTo>
                    <a:pt x="259" y="187"/>
                  </a:lnTo>
                  <a:lnTo>
                    <a:pt x="256" y="189"/>
                  </a:lnTo>
                  <a:lnTo>
                    <a:pt x="256" y="189"/>
                  </a:lnTo>
                  <a:lnTo>
                    <a:pt x="257" y="190"/>
                  </a:lnTo>
                  <a:lnTo>
                    <a:pt x="256" y="193"/>
                  </a:lnTo>
                  <a:lnTo>
                    <a:pt x="254" y="195"/>
                  </a:lnTo>
                  <a:lnTo>
                    <a:pt x="254" y="195"/>
                  </a:lnTo>
                  <a:lnTo>
                    <a:pt x="253" y="195"/>
                  </a:lnTo>
                  <a:lnTo>
                    <a:pt x="253" y="195"/>
                  </a:lnTo>
                  <a:lnTo>
                    <a:pt x="243" y="201"/>
                  </a:lnTo>
                  <a:lnTo>
                    <a:pt x="243" y="201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199"/>
                  </a:lnTo>
                  <a:lnTo>
                    <a:pt x="240" y="199"/>
                  </a:lnTo>
                  <a:lnTo>
                    <a:pt x="238" y="202"/>
                  </a:lnTo>
                  <a:lnTo>
                    <a:pt x="238" y="202"/>
                  </a:lnTo>
                  <a:lnTo>
                    <a:pt x="237" y="202"/>
                  </a:lnTo>
                  <a:lnTo>
                    <a:pt x="237" y="201"/>
                  </a:lnTo>
                  <a:lnTo>
                    <a:pt x="238" y="199"/>
                  </a:lnTo>
                  <a:lnTo>
                    <a:pt x="237" y="199"/>
                  </a:lnTo>
                  <a:lnTo>
                    <a:pt x="237" y="199"/>
                  </a:lnTo>
                  <a:lnTo>
                    <a:pt x="237" y="202"/>
                  </a:lnTo>
                  <a:lnTo>
                    <a:pt x="234" y="205"/>
                  </a:lnTo>
                  <a:lnTo>
                    <a:pt x="234" y="205"/>
                  </a:lnTo>
                  <a:lnTo>
                    <a:pt x="235" y="205"/>
                  </a:lnTo>
                  <a:lnTo>
                    <a:pt x="237" y="203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203"/>
                  </a:lnTo>
                  <a:lnTo>
                    <a:pt x="227" y="212"/>
                  </a:lnTo>
                  <a:lnTo>
                    <a:pt x="227" y="212"/>
                  </a:lnTo>
                  <a:lnTo>
                    <a:pt x="221" y="215"/>
                  </a:lnTo>
                  <a:lnTo>
                    <a:pt x="212" y="220"/>
                  </a:lnTo>
                  <a:lnTo>
                    <a:pt x="212" y="220"/>
                  </a:lnTo>
                  <a:lnTo>
                    <a:pt x="211" y="22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3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4"/>
                  </a:lnTo>
                  <a:lnTo>
                    <a:pt x="189" y="236"/>
                  </a:lnTo>
                  <a:lnTo>
                    <a:pt x="189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12" y="284"/>
                  </a:lnTo>
                  <a:lnTo>
                    <a:pt x="112" y="278"/>
                  </a:lnTo>
                  <a:lnTo>
                    <a:pt x="112" y="278"/>
                  </a:lnTo>
                  <a:lnTo>
                    <a:pt x="115" y="277"/>
                  </a:lnTo>
                  <a:lnTo>
                    <a:pt x="116" y="275"/>
                  </a:lnTo>
                  <a:lnTo>
                    <a:pt x="116" y="275"/>
                  </a:lnTo>
                  <a:lnTo>
                    <a:pt x="116" y="274"/>
                  </a:lnTo>
                  <a:lnTo>
                    <a:pt x="116" y="269"/>
                  </a:lnTo>
                  <a:lnTo>
                    <a:pt x="118" y="266"/>
                  </a:lnTo>
                  <a:lnTo>
                    <a:pt x="116" y="263"/>
                  </a:lnTo>
                  <a:lnTo>
                    <a:pt x="116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2"/>
                  </a:lnTo>
                  <a:lnTo>
                    <a:pt x="118" y="258"/>
                  </a:lnTo>
                  <a:lnTo>
                    <a:pt x="118" y="259"/>
                  </a:lnTo>
                  <a:lnTo>
                    <a:pt x="118" y="259"/>
                  </a:lnTo>
                  <a:lnTo>
                    <a:pt x="118" y="249"/>
                  </a:lnTo>
                  <a:lnTo>
                    <a:pt x="119" y="240"/>
                  </a:lnTo>
                  <a:lnTo>
                    <a:pt x="118" y="240"/>
                  </a:lnTo>
                  <a:lnTo>
                    <a:pt x="118" y="240"/>
                  </a:lnTo>
                  <a:lnTo>
                    <a:pt x="119" y="237"/>
                  </a:lnTo>
                  <a:lnTo>
                    <a:pt x="119" y="237"/>
                  </a:lnTo>
                  <a:lnTo>
                    <a:pt x="118" y="237"/>
                  </a:lnTo>
                  <a:lnTo>
                    <a:pt x="118" y="239"/>
                  </a:lnTo>
                  <a:lnTo>
                    <a:pt x="118" y="240"/>
                  </a:lnTo>
                  <a:lnTo>
                    <a:pt x="116" y="240"/>
                  </a:lnTo>
                  <a:lnTo>
                    <a:pt x="116" y="240"/>
                  </a:lnTo>
                  <a:lnTo>
                    <a:pt x="118" y="237"/>
                  </a:lnTo>
                  <a:lnTo>
                    <a:pt x="118" y="233"/>
                  </a:lnTo>
                  <a:lnTo>
                    <a:pt x="118" y="228"/>
                  </a:lnTo>
                  <a:lnTo>
                    <a:pt x="121" y="225"/>
                  </a:lnTo>
                  <a:lnTo>
                    <a:pt x="121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8" y="224"/>
                  </a:lnTo>
                  <a:lnTo>
                    <a:pt x="119" y="224"/>
                  </a:lnTo>
                  <a:lnTo>
                    <a:pt x="118" y="223"/>
                  </a:lnTo>
                  <a:lnTo>
                    <a:pt x="118" y="223"/>
                  </a:lnTo>
                  <a:lnTo>
                    <a:pt x="119" y="221"/>
                  </a:lnTo>
                  <a:lnTo>
                    <a:pt x="121" y="220"/>
                  </a:lnTo>
                  <a:lnTo>
                    <a:pt x="121" y="220"/>
                  </a:lnTo>
                  <a:lnTo>
                    <a:pt x="121" y="221"/>
                  </a:lnTo>
                  <a:lnTo>
                    <a:pt x="121" y="221"/>
                  </a:lnTo>
                  <a:lnTo>
                    <a:pt x="121" y="217"/>
                  </a:lnTo>
                  <a:lnTo>
                    <a:pt x="121" y="214"/>
                  </a:lnTo>
                  <a:lnTo>
                    <a:pt x="121" y="217"/>
                  </a:lnTo>
                  <a:lnTo>
                    <a:pt x="121" y="217"/>
                  </a:lnTo>
                  <a:lnTo>
                    <a:pt x="119" y="205"/>
                  </a:lnTo>
                  <a:lnTo>
                    <a:pt x="119" y="199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0"/>
                  </a:lnTo>
                  <a:lnTo>
                    <a:pt x="118" y="187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6" y="179"/>
                  </a:lnTo>
                  <a:lnTo>
                    <a:pt x="116" y="179"/>
                  </a:lnTo>
                  <a:lnTo>
                    <a:pt x="118" y="179"/>
                  </a:lnTo>
                  <a:lnTo>
                    <a:pt x="118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8" y="173"/>
                  </a:lnTo>
                  <a:lnTo>
                    <a:pt x="115" y="170"/>
                  </a:lnTo>
                  <a:lnTo>
                    <a:pt x="116" y="170"/>
                  </a:lnTo>
                  <a:lnTo>
                    <a:pt x="116" y="170"/>
                  </a:lnTo>
                  <a:lnTo>
                    <a:pt x="115" y="168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6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9" y="161"/>
                  </a:lnTo>
                  <a:lnTo>
                    <a:pt x="118" y="158"/>
                  </a:lnTo>
                  <a:lnTo>
                    <a:pt x="118" y="155"/>
                  </a:lnTo>
                  <a:lnTo>
                    <a:pt x="119" y="154"/>
                  </a:lnTo>
                  <a:lnTo>
                    <a:pt x="119" y="154"/>
                  </a:lnTo>
                  <a:lnTo>
                    <a:pt x="118" y="152"/>
                  </a:lnTo>
                  <a:lnTo>
                    <a:pt x="116" y="155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5" y="157"/>
                  </a:lnTo>
                  <a:lnTo>
                    <a:pt x="115" y="152"/>
                  </a:lnTo>
                  <a:lnTo>
                    <a:pt x="115" y="152"/>
                  </a:lnTo>
                  <a:lnTo>
                    <a:pt x="116" y="149"/>
                  </a:lnTo>
                  <a:lnTo>
                    <a:pt x="118" y="148"/>
                  </a:lnTo>
                  <a:lnTo>
                    <a:pt x="119" y="143"/>
                  </a:lnTo>
                  <a:lnTo>
                    <a:pt x="119" y="143"/>
                  </a:lnTo>
                  <a:lnTo>
                    <a:pt x="119" y="145"/>
                  </a:lnTo>
                  <a:lnTo>
                    <a:pt x="119" y="145"/>
                  </a:lnTo>
                  <a:lnTo>
                    <a:pt x="119" y="142"/>
                  </a:lnTo>
                  <a:lnTo>
                    <a:pt x="119" y="141"/>
                  </a:lnTo>
                  <a:lnTo>
                    <a:pt x="119" y="139"/>
                  </a:lnTo>
                  <a:lnTo>
                    <a:pt x="119" y="139"/>
                  </a:lnTo>
                  <a:lnTo>
                    <a:pt x="118" y="138"/>
                  </a:lnTo>
                  <a:lnTo>
                    <a:pt x="118" y="136"/>
                  </a:lnTo>
                  <a:lnTo>
                    <a:pt x="118" y="136"/>
                  </a:lnTo>
                  <a:lnTo>
                    <a:pt x="116" y="136"/>
                  </a:lnTo>
                  <a:lnTo>
                    <a:pt x="118" y="141"/>
                  </a:lnTo>
                  <a:lnTo>
                    <a:pt x="118" y="141"/>
                  </a:lnTo>
                  <a:lnTo>
                    <a:pt x="115" y="136"/>
                  </a:lnTo>
                  <a:lnTo>
                    <a:pt x="115" y="133"/>
                  </a:lnTo>
                  <a:lnTo>
                    <a:pt x="115" y="130"/>
                  </a:lnTo>
                  <a:lnTo>
                    <a:pt x="115" y="130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16" y="132"/>
                  </a:lnTo>
                  <a:lnTo>
                    <a:pt x="116" y="129"/>
                  </a:lnTo>
                  <a:lnTo>
                    <a:pt x="116" y="129"/>
                  </a:lnTo>
                  <a:lnTo>
                    <a:pt x="118" y="130"/>
                  </a:lnTo>
                  <a:lnTo>
                    <a:pt x="119" y="133"/>
                  </a:lnTo>
                  <a:lnTo>
                    <a:pt x="119" y="136"/>
                  </a:lnTo>
                  <a:lnTo>
                    <a:pt x="119" y="138"/>
                  </a:lnTo>
                  <a:lnTo>
                    <a:pt x="119" y="138"/>
                  </a:lnTo>
                  <a:lnTo>
                    <a:pt x="119" y="136"/>
                  </a:lnTo>
                  <a:lnTo>
                    <a:pt x="119" y="135"/>
                  </a:lnTo>
                  <a:lnTo>
                    <a:pt x="119" y="133"/>
                  </a:lnTo>
                  <a:lnTo>
                    <a:pt x="121" y="135"/>
                  </a:lnTo>
                  <a:lnTo>
                    <a:pt x="121" y="135"/>
                  </a:lnTo>
                  <a:lnTo>
                    <a:pt x="119" y="132"/>
                  </a:lnTo>
                  <a:lnTo>
                    <a:pt x="119" y="130"/>
                  </a:lnTo>
                  <a:lnTo>
                    <a:pt x="119" y="127"/>
                  </a:lnTo>
                  <a:lnTo>
                    <a:pt x="118" y="126"/>
                  </a:lnTo>
                  <a:lnTo>
                    <a:pt x="119" y="126"/>
                  </a:lnTo>
                  <a:lnTo>
                    <a:pt x="119" y="126"/>
                  </a:lnTo>
                  <a:lnTo>
                    <a:pt x="119" y="123"/>
                  </a:lnTo>
                  <a:lnTo>
                    <a:pt x="121" y="124"/>
                  </a:lnTo>
                  <a:lnTo>
                    <a:pt x="121" y="124"/>
                  </a:lnTo>
                  <a:lnTo>
                    <a:pt x="121" y="123"/>
                  </a:lnTo>
                  <a:lnTo>
                    <a:pt x="121" y="120"/>
                  </a:lnTo>
                  <a:lnTo>
                    <a:pt x="122" y="119"/>
                  </a:lnTo>
                  <a:lnTo>
                    <a:pt x="122" y="117"/>
                  </a:lnTo>
                  <a:lnTo>
                    <a:pt x="122" y="117"/>
                  </a:lnTo>
                  <a:lnTo>
                    <a:pt x="121" y="119"/>
                  </a:lnTo>
                  <a:lnTo>
                    <a:pt x="121" y="120"/>
                  </a:lnTo>
                  <a:lnTo>
                    <a:pt x="119" y="120"/>
                  </a:lnTo>
                  <a:lnTo>
                    <a:pt x="118" y="120"/>
                  </a:lnTo>
                  <a:lnTo>
                    <a:pt x="118" y="120"/>
                  </a:lnTo>
                  <a:lnTo>
                    <a:pt x="118" y="117"/>
                  </a:lnTo>
                  <a:lnTo>
                    <a:pt x="119" y="114"/>
                  </a:lnTo>
                  <a:lnTo>
                    <a:pt x="121" y="113"/>
                  </a:lnTo>
                  <a:lnTo>
                    <a:pt x="122" y="108"/>
                  </a:lnTo>
                  <a:lnTo>
                    <a:pt x="122" y="108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2" y="107"/>
                  </a:lnTo>
                  <a:lnTo>
                    <a:pt x="122" y="107"/>
                  </a:lnTo>
                  <a:lnTo>
                    <a:pt x="122" y="104"/>
                  </a:lnTo>
                  <a:lnTo>
                    <a:pt x="121" y="104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21" y="104"/>
                  </a:lnTo>
                  <a:lnTo>
                    <a:pt x="119" y="102"/>
                  </a:lnTo>
                  <a:lnTo>
                    <a:pt x="118" y="100"/>
                  </a:lnTo>
                  <a:lnTo>
                    <a:pt x="119" y="100"/>
                  </a:lnTo>
                  <a:lnTo>
                    <a:pt x="119" y="100"/>
                  </a:lnTo>
                  <a:lnTo>
                    <a:pt x="119" y="97"/>
                  </a:lnTo>
                  <a:lnTo>
                    <a:pt x="118" y="97"/>
                  </a:lnTo>
                  <a:lnTo>
                    <a:pt x="118" y="95"/>
                  </a:lnTo>
                  <a:lnTo>
                    <a:pt x="118" y="94"/>
                  </a:lnTo>
                  <a:lnTo>
                    <a:pt x="119" y="95"/>
                  </a:lnTo>
                  <a:lnTo>
                    <a:pt x="119" y="92"/>
                  </a:lnTo>
                  <a:lnTo>
                    <a:pt x="121" y="94"/>
                  </a:lnTo>
                  <a:lnTo>
                    <a:pt x="121" y="94"/>
                  </a:lnTo>
                  <a:lnTo>
                    <a:pt x="121" y="89"/>
                  </a:lnTo>
                  <a:lnTo>
                    <a:pt x="121" y="86"/>
                  </a:lnTo>
                  <a:lnTo>
                    <a:pt x="121" y="86"/>
                  </a:lnTo>
                  <a:lnTo>
                    <a:pt x="119" y="86"/>
                  </a:lnTo>
                  <a:lnTo>
                    <a:pt x="118" y="83"/>
                  </a:lnTo>
                  <a:lnTo>
                    <a:pt x="118" y="83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1"/>
                  </a:lnTo>
                  <a:lnTo>
                    <a:pt x="119" y="81"/>
                  </a:lnTo>
                  <a:lnTo>
                    <a:pt x="121" y="82"/>
                  </a:lnTo>
                  <a:lnTo>
                    <a:pt x="119" y="83"/>
                  </a:lnTo>
                  <a:lnTo>
                    <a:pt x="119" y="83"/>
                  </a:lnTo>
                  <a:lnTo>
                    <a:pt x="121" y="85"/>
                  </a:lnTo>
                  <a:lnTo>
                    <a:pt x="121" y="85"/>
                  </a:lnTo>
                  <a:lnTo>
                    <a:pt x="122" y="82"/>
                  </a:lnTo>
                  <a:lnTo>
                    <a:pt x="122" y="82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81"/>
                  </a:lnTo>
                  <a:lnTo>
                    <a:pt x="121" y="81"/>
                  </a:lnTo>
                  <a:lnTo>
                    <a:pt x="119" y="79"/>
                  </a:lnTo>
                  <a:lnTo>
                    <a:pt x="119" y="79"/>
                  </a:lnTo>
                  <a:lnTo>
                    <a:pt x="119" y="78"/>
                  </a:lnTo>
                  <a:lnTo>
                    <a:pt x="119" y="78"/>
                  </a:lnTo>
                  <a:lnTo>
                    <a:pt x="121" y="79"/>
                  </a:lnTo>
                  <a:lnTo>
                    <a:pt x="121" y="79"/>
                  </a:lnTo>
                  <a:lnTo>
                    <a:pt x="119" y="76"/>
                  </a:lnTo>
                  <a:lnTo>
                    <a:pt x="119" y="76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78"/>
                  </a:lnTo>
                  <a:lnTo>
                    <a:pt x="121" y="78"/>
                  </a:lnTo>
                  <a:lnTo>
                    <a:pt x="124" y="79"/>
                  </a:lnTo>
                  <a:lnTo>
                    <a:pt x="124" y="79"/>
                  </a:lnTo>
                  <a:lnTo>
                    <a:pt x="122" y="78"/>
                  </a:lnTo>
                  <a:lnTo>
                    <a:pt x="122" y="78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3"/>
                  </a:lnTo>
                  <a:lnTo>
                    <a:pt x="122" y="73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9"/>
                  </a:lnTo>
                  <a:lnTo>
                    <a:pt x="125" y="79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8" y="76"/>
                  </a:lnTo>
                  <a:lnTo>
                    <a:pt x="128" y="76"/>
                  </a:lnTo>
                  <a:lnTo>
                    <a:pt x="131" y="78"/>
                  </a:lnTo>
                  <a:lnTo>
                    <a:pt x="132" y="79"/>
                  </a:lnTo>
                  <a:lnTo>
                    <a:pt x="132" y="79"/>
                  </a:lnTo>
                  <a:lnTo>
                    <a:pt x="129" y="78"/>
                  </a:lnTo>
                  <a:lnTo>
                    <a:pt x="131" y="81"/>
                  </a:lnTo>
                  <a:lnTo>
                    <a:pt x="131" y="81"/>
                  </a:lnTo>
                  <a:lnTo>
                    <a:pt x="126" y="81"/>
                  </a:lnTo>
                  <a:lnTo>
                    <a:pt x="126" y="81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28" y="81"/>
                  </a:lnTo>
                  <a:lnTo>
                    <a:pt x="129" y="81"/>
                  </a:lnTo>
                  <a:lnTo>
                    <a:pt x="132" y="82"/>
                  </a:lnTo>
                  <a:lnTo>
                    <a:pt x="135" y="83"/>
                  </a:lnTo>
                  <a:lnTo>
                    <a:pt x="137" y="83"/>
                  </a:lnTo>
                  <a:lnTo>
                    <a:pt x="138" y="83"/>
                  </a:lnTo>
                  <a:lnTo>
                    <a:pt x="140" y="85"/>
                  </a:lnTo>
                  <a:lnTo>
                    <a:pt x="140" y="85"/>
                  </a:lnTo>
                  <a:lnTo>
                    <a:pt x="138" y="85"/>
                  </a:lnTo>
                  <a:lnTo>
                    <a:pt x="138" y="85"/>
                  </a:lnTo>
                  <a:lnTo>
                    <a:pt x="140" y="86"/>
                  </a:lnTo>
                  <a:lnTo>
                    <a:pt x="141" y="85"/>
                  </a:lnTo>
                  <a:lnTo>
                    <a:pt x="144" y="85"/>
                  </a:lnTo>
                  <a:lnTo>
                    <a:pt x="145" y="86"/>
                  </a:lnTo>
                  <a:lnTo>
                    <a:pt x="145" y="86"/>
                  </a:lnTo>
                  <a:lnTo>
                    <a:pt x="147" y="88"/>
                  </a:lnTo>
                  <a:lnTo>
                    <a:pt x="147" y="88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7" y="92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58" y="94"/>
                  </a:lnTo>
                  <a:lnTo>
                    <a:pt x="156" y="94"/>
                  </a:lnTo>
                  <a:lnTo>
                    <a:pt x="156" y="94"/>
                  </a:lnTo>
                  <a:lnTo>
                    <a:pt x="157" y="95"/>
                  </a:lnTo>
                  <a:lnTo>
                    <a:pt x="158" y="97"/>
                  </a:lnTo>
                  <a:lnTo>
                    <a:pt x="160" y="97"/>
                  </a:lnTo>
                  <a:lnTo>
                    <a:pt x="163" y="100"/>
                  </a:lnTo>
                  <a:lnTo>
                    <a:pt x="160" y="98"/>
                  </a:lnTo>
                  <a:lnTo>
                    <a:pt x="160" y="98"/>
                  </a:lnTo>
                  <a:lnTo>
                    <a:pt x="160" y="100"/>
                  </a:lnTo>
                  <a:lnTo>
                    <a:pt x="161" y="101"/>
                  </a:lnTo>
                  <a:lnTo>
                    <a:pt x="164" y="105"/>
                  </a:lnTo>
                  <a:lnTo>
                    <a:pt x="164" y="105"/>
                  </a:lnTo>
                  <a:lnTo>
                    <a:pt x="163" y="101"/>
                  </a:lnTo>
                  <a:lnTo>
                    <a:pt x="163" y="100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6" y="100"/>
                  </a:lnTo>
                  <a:lnTo>
                    <a:pt x="167" y="100"/>
                  </a:lnTo>
                  <a:lnTo>
                    <a:pt x="167" y="100"/>
                  </a:lnTo>
                  <a:lnTo>
                    <a:pt x="169" y="102"/>
                  </a:lnTo>
                  <a:lnTo>
                    <a:pt x="170" y="104"/>
                  </a:lnTo>
                  <a:lnTo>
                    <a:pt x="169" y="105"/>
                  </a:lnTo>
                  <a:lnTo>
                    <a:pt x="169" y="105"/>
                  </a:lnTo>
                  <a:lnTo>
                    <a:pt x="172" y="105"/>
                  </a:lnTo>
                  <a:lnTo>
                    <a:pt x="173" y="104"/>
                  </a:lnTo>
                  <a:lnTo>
                    <a:pt x="173" y="104"/>
                  </a:lnTo>
                  <a:lnTo>
                    <a:pt x="174" y="107"/>
                  </a:lnTo>
                  <a:lnTo>
                    <a:pt x="174" y="110"/>
                  </a:lnTo>
                  <a:lnTo>
                    <a:pt x="174" y="110"/>
                  </a:lnTo>
                  <a:lnTo>
                    <a:pt x="176" y="110"/>
                  </a:lnTo>
                  <a:lnTo>
                    <a:pt x="176" y="108"/>
                  </a:lnTo>
                  <a:lnTo>
                    <a:pt x="176" y="107"/>
                  </a:lnTo>
                  <a:lnTo>
                    <a:pt x="177" y="108"/>
                  </a:lnTo>
                  <a:lnTo>
                    <a:pt x="177" y="108"/>
                  </a:lnTo>
                  <a:lnTo>
                    <a:pt x="182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3"/>
                  </a:lnTo>
                  <a:lnTo>
                    <a:pt x="187" y="113"/>
                  </a:lnTo>
                  <a:lnTo>
                    <a:pt x="186" y="114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4"/>
                  </a:lnTo>
                  <a:lnTo>
                    <a:pt x="189" y="114"/>
                  </a:lnTo>
                  <a:lnTo>
                    <a:pt x="190" y="113"/>
                  </a:lnTo>
                  <a:lnTo>
                    <a:pt x="192" y="113"/>
                  </a:lnTo>
                  <a:lnTo>
                    <a:pt x="193" y="113"/>
                  </a:lnTo>
                  <a:lnTo>
                    <a:pt x="193" y="113"/>
                  </a:lnTo>
                  <a:lnTo>
                    <a:pt x="195" y="113"/>
                  </a:lnTo>
                  <a:lnTo>
                    <a:pt x="196" y="116"/>
                  </a:lnTo>
                  <a:lnTo>
                    <a:pt x="198" y="119"/>
                  </a:lnTo>
                  <a:lnTo>
                    <a:pt x="201" y="119"/>
                  </a:lnTo>
                  <a:lnTo>
                    <a:pt x="201" y="119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208" y="121"/>
                  </a:lnTo>
                  <a:lnTo>
                    <a:pt x="209" y="124"/>
                  </a:lnTo>
                  <a:lnTo>
                    <a:pt x="209" y="124"/>
                  </a:lnTo>
                  <a:lnTo>
                    <a:pt x="209" y="123"/>
                  </a:lnTo>
                  <a:lnTo>
                    <a:pt x="211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close/>
                  <a:moveTo>
                    <a:pt x="218" y="127"/>
                  </a:moveTo>
                  <a:lnTo>
                    <a:pt x="218" y="127"/>
                  </a:lnTo>
                  <a:lnTo>
                    <a:pt x="218" y="127"/>
                  </a:lnTo>
                  <a:lnTo>
                    <a:pt x="217" y="126"/>
                  </a:lnTo>
                  <a:lnTo>
                    <a:pt x="217" y="126"/>
                  </a:lnTo>
                  <a:lnTo>
                    <a:pt x="218" y="127"/>
                  </a:lnTo>
                  <a:lnTo>
                    <a:pt x="218" y="127"/>
                  </a:lnTo>
                  <a:close/>
                  <a:moveTo>
                    <a:pt x="161" y="98"/>
                  </a:moveTo>
                  <a:lnTo>
                    <a:pt x="161" y="98"/>
                  </a:lnTo>
                  <a:lnTo>
                    <a:pt x="163" y="97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3" y="98"/>
                  </a:lnTo>
                  <a:lnTo>
                    <a:pt x="161" y="98"/>
                  </a:lnTo>
                  <a:lnTo>
                    <a:pt x="161" y="98"/>
                  </a:lnTo>
                  <a:close/>
                  <a:moveTo>
                    <a:pt x="113" y="332"/>
                  </a:moveTo>
                  <a:lnTo>
                    <a:pt x="113" y="332"/>
                  </a:lnTo>
                  <a:lnTo>
                    <a:pt x="116" y="332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15" y="334"/>
                  </a:lnTo>
                  <a:lnTo>
                    <a:pt x="113" y="332"/>
                  </a:lnTo>
                  <a:lnTo>
                    <a:pt x="113" y="33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4E3568A-08B7-45FB-8C18-A5EE2705E532}"/>
                </a:ext>
              </a:extLst>
            </p:cNvPr>
            <p:cNvSpPr txBox="1"/>
            <p:nvPr/>
          </p:nvSpPr>
          <p:spPr>
            <a:xfrm>
              <a:off x="746047" y="3141243"/>
              <a:ext cx="4432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600" cap="small" dirty="0">
                  <a:solidFill>
                    <a:srgbClr val="00B050"/>
                  </a:solidFill>
                  <a:cs typeface="Segoe UI Semibold" panose="020B0702040204020203" pitchFamily="34" charset="0"/>
                </a:rPr>
                <a:t>Deux phases : </a:t>
              </a:r>
              <a:r>
                <a:rPr lang="fr-FR" sz="1600" cap="small" dirty="0">
                  <a:cs typeface="Segoe UI Semibold" panose="020B0702040204020203" pitchFamily="34" charset="0"/>
                </a:rPr>
                <a:t>6 mois avec les élèves, 1 an avec les équipes pédagogiques et municipales</a:t>
              </a: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304583" y="3871900"/>
            <a:ext cx="4928369" cy="830997"/>
            <a:chOff x="304583" y="3778727"/>
            <a:chExt cx="4928369" cy="830997"/>
          </a:xfrm>
        </p:grpSpPr>
        <p:sp>
          <p:nvSpPr>
            <p:cNvPr id="16" name="Freeform 410">
              <a:extLst>
                <a:ext uri="{FF2B5EF4-FFF2-40B4-BE49-F238E27FC236}">
                  <a16:creationId xmlns:a16="http://schemas.microsoft.com/office/drawing/2014/main" id="{C0D5D6D3-628B-4597-BA10-C23D1A3045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4583" y="3814418"/>
              <a:ext cx="304801" cy="305689"/>
            </a:xfrm>
            <a:custGeom>
              <a:avLst/>
              <a:gdLst>
                <a:gd name="T0" fmla="*/ 343 w 343"/>
                <a:gd name="T1" fmla="*/ 196 h 344"/>
                <a:gd name="T2" fmla="*/ 340 w 343"/>
                <a:gd name="T3" fmla="*/ 157 h 344"/>
                <a:gd name="T4" fmla="*/ 342 w 343"/>
                <a:gd name="T5" fmla="*/ 152 h 344"/>
                <a:gd name="T6" fmla="*/ 305 w 343"/>
                <a:gd name="T7" fmla="*/ 69 h 344"/>
                <a:gd name="T8" fmla="*/ 174 w 343"/>
                <a:gd name="T9" fmla="*/ 4 h 344"/>
                <a:gd name="T10" fmla="*/ 134 w 343"/>
                <a:gd name="T11" fmla="*/ 4 h 344"/>
                <a:gd name="T12" fmla="*/ 87 w 343"/>
                <a:gd name="T13" fmla="*/ 22 h 344"/>
                <a:gd name="T14" fmla="*/ 49 w 343"/>
                <a:gd name="T15" fmla="*/ 51 h 344"/>
                <a:gd name="T16" fmla="*/ 23 w 343"/>
                <a:gd name="T17" fmla="*/ 100 h 344"/>
                <a:gd name="T18" fmla="*/ 17 w 343"/>
                <a:gd name="T19" fmla="*/ 113 h 344"/>
                <a:gd name="T20" fmla="*/ 9 w 343"/>
                <a:gd name="T21" fmla="*/ 152 h 344"/>
                <a:gd name="T22" fmla="*/ 4 w 343"/>
                <a:gd name="T23" fmla="*/ 157 h 344"/>
                <a:gd name="T24" fmla="*/ 1 w 343"/>
                <a:gd name="T25" fmla="*/ 187 h 344"/>
                <a:gd name="T26" fmla="*/ 10 w 343"/>
                <a:gd name="T27" fmla="*/ 209 h 344"/>
                <a:gd name="T28" fmla="*/ 10 w 343"/>
                <a:gd name="T29" fmla="*/ 227 h 344"/>
                <a:gd name="T30" fmla="*/ 20 w 343"/>
                <a:gd name="T31" fmla="*/ 253 h 344"/>
                <a:gd name="T32" fmla="*/ 51 w 343"/>
                <a:gd name="T33" fmla="*/ 290 h 344"/>
                <a:gd name="T34" fmla="*/ 65 w 343"/>
                <a:gd name="T35" fmla="*/ 307 h 344"/>
                <a:gd name="T36" fmla="*/ 92 w 343"/>
                <a:gd name="T37" fmla="*/ 322 h 344"/>
                <a:gd name="T38" fmla="*/ 112 w 343"/>
                <a:gd name="T39" fmla="*/ 334 h 344"/>
                <a:gd name="T40" fmla="*/ 135 w 343"/>
                <a:gd name="T41" fmla="*/ 340 h 344"/>
                <a:gd name="T42" fmla="*/ 166 w 343"/>
                <a:gd name="T43" fmla="*/ 344 h 344"/>
                <a:gd name="T44" fmla="*/ 201 w 343"/>
                <a:gd name="T45" fmla="*/ 338 h 344"/>
                <a:gd name="T46" fmla="*/ 206 w 343"/>
                <a:gd name="T47" fmla="*/ 338 h 344"/>
                <a:gd name="T48" fmla="*/ 241 w 343"/>
                <a:gd name="T49" fmla="*/ 328 h 344"/>
                <a:gd name="T50" fmla="*/ 249 w 343"/>
                <a:gd name="T51" fmla="*/ 325 h 344"/>
                <a:gd name="T52" fmla="*/ 283 w 343"/>
                <a:gd name="T53" fmla="*/ 304 h 344"/>
                <a:gd name="T54" fmla="*/ 294 w 343"/>
                <a:gd name="T55" fmla="*/ 290 h 344"/>
                <a:gd name="T56" fmla="*/ 312 w 343"/>
                <a:gd name="T57" fmla="*/ 274 h 344"/>
                <a:gd name="T58" fmla="*/ 326 w 343"/>
                <a:gd name="T59" fmla="*/ 253 h 344"/>
                <a:gd name="T60" fmla="*/ 331 w 343"/>
                <a:gd name="T61" fmla="*/ 246 h 344"/>
                <a:gd name="T62" fmla="*/ 343 w 343"/>
                <a:gd name="T63" fmla="*/ 212 h 344"/>
                <a:gd name="T64" fmla="*/ 218 w 343"/>
                <a:gd name="T65" fmla="*/ 123 h 344"/>
                <a:gd name="T66" fmla="*/ 234 w 343"/>
                <a:gd name="T67" fmla="*/ 133 h 344"/>
                <a:gd name="T68" fmla="*/ 234 w 343"/>
                <a:gd name="T69" fmla="*/ 141 h 344"/>
                <a:gd name="T70" fmla="*/ 266 w 343"/>
                <a:gd name="T71" fmla="*/ 152 h 344"/>
                <a:gd name="T72" fmla="*/ 270 w 343"/>
                <a:gd name="T73" fmla="*/ 164 h 344"/>
                <a:gd name="T74" fmla="*/ 283 w 343"/>
                <a:gd name="T75" fmla="*/ 168 h 344"/>
                <a:gd name="T76" fmla="*/ 275 w 343"/>
                <a:gd name="T77" fmla="*/ 170 h 344"/>
                <a:gd name="T78" fmla="*/ 275 w 343"/>
                <a:gd name="T79" fmla="*/ 173 h 344"/>
                <a:gd name="T80" fmla="*/ 269 w 343"/>
                <a:gd name="T81" fmla="*/ 184 h 344"/>
                <a:gd name="T82" fmla="*/ 257 w 343"/>
                <a:gd name="T83" fmla="*/ 190 h 344"/>
                <a:gd name="T84" fmla="*/ 234 w 343"/>
                <a:gd name="T85" fmla="*/ 205 h 344"/>
                <a:gd name="T86" fmla="*/ 192 w 343"/>
                <a:gd name="T87" fmla="*/ 233 h 344"/>
                <a:gd name="T88" fmla="*/ 116 w 343"/>
                <a:gd name="T89" fmla="*/ 269 h 344"/>
                <a:gd name="T90" fmla="*/ 116 w 343"/>
                <a:gd name="T91" fmla="*/ 240 h 344"/>
                <a:gd name="T92" fmla="*/ 121 w 343"/>
                <a:gd name="T93" fmla="*/ 214 h 344"/>
                <a:gd name="T94" fmla="*/ 118 w 343"/>
                <a:gd name="T95" fmla="*/ 173 h 344"/>
                <a:gd name="T96" fmla="*/ 116 w 343"/>
                <a:gd name="T97" fmla="*/ 157 h 344"/>
                <a:gd name="T98" fmla="*/ 118 w 343"/>
                <a:gd name="T99" fmla="*/ 141 h 344"/>
                <a:gd name="T100" fmla="*/ 119 w 343"/>
                <a:gd name="T101" fmla="*/ 132 h 344"/>
                <a:gd name="T102" fmla="*/ 119 w 343"/>
                <a:gd name="T103" fmla="*/ 114 h 344"/>
                <a:gd name="T104" fmla="*/ 119 w 343"/>
                <a:gd name="T105" fmla="*/ 97 h 344"/>
                <a:gd name="T106" fmla="*/ 121 w 343"/>
                <a:gd name="T107" fmla="*/ 82 h 344"/>
                <a:gd name="T108" fmla="*/ 122 w 343"/>
                <a:gd name="T109" fmla="*/ 81 h 344"/>
                <a:gd name="T110" fmla="*/ 125 w 343"/>
                <a:gd name="T111" fmla="*/ 76 h 344"/>
                <a:gd name="T112" fmla="*/ 128 w 343"/>
                <a:gd name="T113" fmla="*/ 81 h 344"/>
                <a:gd name="T114" fmla="*/ 150 w 343"/>
                <a:gd name="T115" fmla="*/ 89 h 344"/>
                <a:gd name="T116" fmla="*/ 160 w 343"/>
                <a:gd name="T117" fmla="*/ 100 h 344"/>
                <a:gd name="T118" fmla="*/ 174 w 343"/>
                <a:gd name="T119" fmla="*/ 110 h 344"/>
                <a:gd name="T120" fmla="*/ 195 w 343"/>
                <a:gd name="T121" fmla="*/ 113 h 344"/>
                <a:gd name="T122" fmla="*/ 217 w 343"/>
                <a:gd name="T123" fmla="*/ 12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3" h="344">
                  <a:moveTo>
                    <a:pt x="334" y="211"/>
                  </a:moveTo>
                  <a:lnTo>
                    <a:pt x="334" y="211"/>
                  </a:lnTo>
                  <a:lnTo>
                    <a:pt x="336" y="205"/>
                  </a:lnTo>
                  <a:lnTo>
                    <a:pt x="337" y="206"/>
                  </a:lnTo>
                  <a:lnTo>
                    <a:pt x="337" y="205"/>
                  </a:lnTo>
                  <a:lnTo>
                    <a:pt x="336" y="205"/>
                  </a:lnTo>
                  <a:lnTo>
                    <a:pt x="336" y="205"/>
                  </a:lnTo>
                  <a:lnTo>
                    <a:pt x="337" y="199"/>
                  </a:lnTo>
                  <a:lnTo>
                    <a:pt x="337" y="199"/>
                  </a:lnTo>
                  <a:lnTo>
                    <a:pt x="339" y="199"/>
                  </a:lnTo>
                  <a:lnTo>
                    <a:pt x="340" y="201"/>
                  </a:lnTo>
                  <a:lnTo>
                    <a:pt x="342" y="202"/>
                  </a:lnTo>
                  <a:lnTo>
                    <a:pt x="343" y="202"/>
                  </a:lnTo>
                  <a:lnTo>
                    <a:pt x="343" y="202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3" y="199"/>
                  </a:lnTo>
                  <a:lnTo>
                    <a:pt x="343" y="196"/>
                  </a:lnTo>
                  <a:lnTo>
                    <a:pt x="343" y="196"/>
                  </a:lnTo>
                  <a:lnTo>
                    <a:pt x="343" y="195"/>
                  </a:lnTo>
                  <a:lnTo>
                    <a:pt x="343" y="193"/>
                  </a:lnTo>
                  <a:lnTo>
                    <a:pt x="343" y="192"/>
                  </a:lnTo>
                  <a:lnTo>
                    <a:pt x="342" y="195"/>
                  </a:lnTo>
                  <a:lnTo>
                    <a:pt x="342" y="195"/>
                  </a:lnTo>
                  <a:lnTo>
                    <a:pt x="342" y="190"/>
                  </a:lnTo>
                  <a:lnTo>
                    <a:pt x="343" y="186"/>
                  </a:lnTo>
                  <a:lnTo>
                    <a:pt x="343" y="186"/>
                  </a:lnTo>
                  <a:lnTo>
                    <a:pt x="342" y="184"/>
                  </a:lnTo>
                  <a:lnTo>
                    <a:pt x="339" y="182"/>
                  </a:lnTo>
                  <a:lnTo>
                    <a:pt x="339" y="182"/>
                  </a:lnTo>
                  <a:lnTo>
                    <a:pt x="339" y="176"/>
                  </a:lnTo>
                  <a:lnTo>
                    <a:pt x="339" y="176"/>
                  </a:lnTo>
                  <a:lnTo>
                    <a:pt x="340" y="176"/>
                  </a:lnTo>
                  <a:lnTo>
                    <a:pt x="340" y="176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40" y="165"/>
                  </a:lnTo>
                  <a:lnTo>
                    <a:pt x="340" y="165"/>
                  </a:lnTo>
                  <a:lnTo>
                    <a:pt x="340" y="157"/>
                  </a:lnTo>
                  <a:lnTo>
                    <a:pt x="340" y="157"/>
                  </a:lnTo>
                  <a:lnTo>
                    <a:pt x="342" y="154"/>
                  </a:lnTo>
                  <a:lnTo>
                    <a:pt x="342" y="152"/>
                  </a:lnTo>
                  <a:lnTo>
                    <a:pt x="343" y="154"/>
                  </a:lnTo>
                  <a:lnTo>
                    <a:pt x="343" y="154"/>
                  </a:lnTo>
                  <a:lnTo>
                    <a:pt x="342" y="151"/>
                  </a:lnTo>
                  <a:lnTo>
                    <a:pt x="340" y="149"/>
                  </a:lnTo>
                  <a:lnTo>
                    <a:pt x="340" y="149"/>
                  </a:lnTo>
                  <a:lnTo>
                    <a:pt x="342" y="148"/>
                  </a:lnTo>
                  <a:lnTo>
                    <a:pt x="342" y="149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2" y="146"/>
                  </a:lnTo>
                  <a:lnTo>
                    <a:pt x="340" y="141"/>
                  </a:lnTo>
                  <a:lnTo>
                    <a:pt x="340" y="141"/>
                  </a:lnTo>
                  <a:lnTo>
                    <a:pt x="339" y="143"/>
                  </a:lnTo>
                  <a:lnTo>
                    <a:pt x="339" y="146"/>
                  </a:lnTo>
                  <a:lnTo>
                    <a:pt x="342" y="152"/>
                  </a:lnTo>
                  <a:lnTo>
                    <a:pt x="342" y="152"/>
                  </a:lnTo>
                  <a:lnTo>
                    <a:pt x="339" y="151"/>
                  </a:lnTo>
                  <a:lnTo>
                    <a:pt x="339" y="151"/>
                  </a:lnTo>
                  <a:lnTo>
                    <a:pt x="336" y="138"/>
                  </a:lnTo>
                  <a:lnTo>
                    <a:pt x="334" y="126"/>
                  </a:lnTo>
                  <a:lnTo>
                    <a:pt x="334" y="126"/>
                  </a:lnTo>
                  <a:lnTo>
                    <a:pt x="330" y="114"/>
                  </a:lnTo>
                  <a:lnTo>
                    <a:pt x="326" y="101"/>
                  </a:lnTo>
                  <a:lnTo>
                    <a:pt x="326" y="101"/>
                  </a:lnTo>
                  <a:lnTo>
                    <a:pt x="324" y="98"/>
                  </a:lnTo>
                  <a:lnTo>
                    <a:pt x="324" y="98"/>
                  </a:lnTo>
                  <a:lnTo>
                    <a:pt x="317" y="86"/>
                  </a:lnTo>
                  <a:lnTo>
                    <a:pt x="315" y="83"/>
                  </a:lnTo>
                  <a:lnTo>
                    <a:pt x="315" y="85"/>
                  </a:lnTo>
                  <a:lnTo>
                    <a:pt x="315" y="85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5" y="70"/>
                  </a:lnTo>
                  <a:lnTo>
                    <a:pt x="305" y="70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7" y="69"/>
                  </a:lnTo>
                  <a:lnTo>
                    <a:pt x="307" y="69"/>
                  </a:lnTo>
                  <a:lnTo>
                    <a:pt x="304" y="67"/>
                  </a:lnTo>
                  <a:lnTo>
                    <a:pt x="304" y="67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88" y="50"/>
                  </a:lnTo>
                  <a:lnTo>
                    <a:pt x="275" y="38"/>
                  </a:lnTo>
                  <a:lnTo>
                    <a:pt x="260" y="28"/>
                  </a:lnTo>
                  <a:lnTo>
                    <a:pt x="244" y="20"/>
                  </a:lnTo>
                  <a:lnTo>
                    <a:pt x="228" y="13"/>
                  </a:lnTo>
                  <a:lnTo>
                    <a:pt x="211" y="9"/>
                  </a:lnTo>
                  <a:lnTo>
                    <a:pt x="193" y="6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3" y="3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58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48" y="1"/>
                  </a:lnTo>
                  <a:lnTo>
                    <a:pt x="145" y="1"/>
                  </a:lnTo>
                  <a:lnTo>
                    <a:pt x="142" y="3"/>
                  </a:lnTo>
                  <a:lnTo>
                    <a:pt x="142" y="3"/>
                  </a:lnTo>
                  <a:lnTo>
                    <a:pt x="141" y="3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0" y="3"/>
                  </a:lnTo>
                  <a:lnTo>
                    <a:pt x="134" y="4"/>
                  </a:lnTo>
                  <a:lnTo>
                    <a:pt x="135" y="4"/>
                  </a:lnTo>
                  <a:lnTo>
                    <a:pt x="135" y="4"/>
                  </a:lnTo>
                  <a:lnTo>
                    <a:pt x="121" y="7"/>
                  </a:lnTo>
                  <a:lnTo>
                    <a:pt x="105" y="12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100" y="15"/>
                  </a:lnTo>
                  <a:lnTo>
                    <a:pt x="102" y="15"/>
                  </a:lnTo>
                  <a:lnTo>
                    <a:pt x="105" y="15"/>
                  </a:lnTo>
                  <a:lnTo>
                    <a:pt x="106" y="13"/>
                  </a:lnTo>
                  <a:lnTo>
                    <a:pt x="108" y="13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02" y="15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89" y="22"/>
                  </a:lnTo>
                  <a:lnTo>
                    <a:pt x="87" y="22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3" y="23"/>
                  </a:lnTo>
                  <a:lnTo>
                    <a:pt x="84" y="23"/>
                  </a:lnTo>
                  <a:lnTo>
                    <a:pt x="84" y="25"/>
                  </a:lnTo>
                  <a:lnTo>
                    <a:pt x="83" y="25"/>
                  </a:lnTo>
                  <a:lnTo>
                    <a:pt x="81" y="25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77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3" y="29"/>
                  </a:lnTo>
                  <a:lnTo>
                    <a:pt x="68" y="34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57" y="44"/>
                  </a:lnTo>
                  <a:lnTo>
                    <a:pt x="49" y="51"/>
                  </a:lnTo>
                  <a:lnTo>
                    <a:pt x="44" y="60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1" y="66"/>
                  </a:lnTo>
                  <a:lnTo>
                    <a:pt x="35" y="73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1" y="79"/>
                  </a:lnTo>
                  <a:lnTo>
                    <a:pt x="29" y="81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6" y="86"/>
                  </a:lnTo>
                  <a:lnTo>
                    <a:pt x="26" y="91"/>
                  </a:lnTo>
                  <a:lnTo>
                    <a:pt x="25" y="92"/>
                  </a:lnTo>
                  <a:lnTo>
                    <a:pt x="25" y="92"/>
                  </a:lnTo>
                  <a:lnTo>
                    <a:pt x="25" y="95"/>
                  </a:lnTo>
                  <a:lnTo>
                    <a:pt x="23" y="100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2" y="98"/>
                  </a:lnTo>
                  <a:lnTo>
                    <a:pt x="20" y="98"/>
                  </a:lnTo>
                  <a:lnTo>
                    <a:pt x="20" y="97"/>
                  </a:lnTo>
                  <a:lnTo>
                    <a:pt x="20" y="97"/>
                  </a:lnTo>
                  <a:lnTo>
                    <a:pt x="17" y="102"/>
                  </a:lnTo>
                  <a:lnTo>
                    <a:pt x="17" y="102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5" y="113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7"/>
                  </a:lnTo>
                  <a:lnTo>
                    <a:pt x="13" y="116"/>
                  </a:lnTo>
                  <a:lnTo>
                    <a:pt x="15" y="114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7" y="110"/>
                  </a:lnTo>
                  <a:lnTo>
                    <a:pt x="17" y="113"/>
                  </a:lnTo>
                  <a:lnTo>
                    <a:pt x="16" y="117"/>
                  </a:lnTo>
                  <a:lnTo>
                    <a:pt x="16" y="117"/>
                  </a:lnTo>
                  <a:lnTo>
                    <a:pt x="13" y="121"/>
                  </a:lnTo>
                  <a:lnTo>
                    <a:pt x="10" y="124"/>
                  </a:lnTo>
                  <a:lnTo>
                    <a:pt x="9" y="130"/>
                  </a:lnTo>
                  <a:lnTo>
                    <a:pt x="9" y="130"/>
                  </a:lnTo>
                  <a:lnTo>
                    <a:pt x="9" y="129"/>
                  </a:lnTo>
                  <a:lnTo>
                    <a:pt x="9" y="129"/>
                  </a:lnTo>
                  <a:lnTo>
                    <a:pt x="7" y="133"/>
                  </a:lnTo>
                  <a:lnTo>
                    <a:pt x="6" y="138"/>
                  </a:lnTo>
                  <a:lnTo>
                    <a:pt x="6" y="138"/>
                  </a:lnTo>
                  <a:lnTo>
                    <a:pt x="7" y="141"/>
                  </a:lnTo>
                  <a:lnTo>
                    <a:pt x="6" y="142"/>
                  </a:lnTo>
                  <a:lnTo>
                    <a:pt x="7" y="143"/>
                  </a:lnTo>
                  <a:lnTo>
                    <a:pt x="7" y="143"/>
                  </a:lnTo>
                  <a:lnTo>
                    <a:pt x="9" y="136"/>
                  </a:lnTo>
                  <a:lnTo>
                    <a:pt x="9" y="136"/>
                  </a:lnTo>
                  <a:lnTo>
                    <a:pt x="9" y="143"/>
                  </a:lnTo>
                  <a:lnTo>
                    <a:pt x="9" y="148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7" y="148"/>
                  </a:lnTo>
                  <a:lnTo>
                    <a:pt x="7" y="148"/>
                  </a:lnTo>
                  <a:lnTo>
                    <a:pt x="7" y="151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4" y="152"/>
                  </a:lnTo>
                  <a:lnTo>
                    <a:pt x="6" y="148"/>
                  </a:lnTo>
                  <a:lnTo>
                    <a:pt x="6" y="143"/>
                  </a:lnTo>
                  <a:lnTo>
                    <a:pt x="6" y="139"/>
                  </a:lnTo>
                  <a:lnTo>
                    <a:pt x="6" y="139"/>
                  </a:lnTo>
                  <a:lnTo>
                    <a:pt x="4" y="142"/>
                  </a:lnTo>
                  <a:lnTo>
                    <a:pt x="4" y="145"/>
                  </a:lnTo>
                  <a:lnTo>
                    <a:pt x="4" y="146"/>
                  </a:lnTo>
                  <a:lnTo>
                    <a:pt x="3" y="146"/>
                  </a:lnTo>
                  <a:lnTo>
                    <a:pt x="3" y="146"/>
                  </a:lnTo>
                  <a:lnTo>
                    <a:pt x="4" y="149"/>
                  </a:lnTo>
                  <a:lnTo>
                    <a:pt x="4" y="152"/>
                  </a:lnTo>
                  <a:lnTo>
                    <a:pt x="4" y="152"/>
                  </a:lnTo>
                  <a:lnTo>
                    <a:pt x="4" y="157"/>
                  </a:lnTo>
                  <a:lnTo>
                    <a:pt x="4" y="161"/>
                  </a:lnTo>
                  <a:lnTo>
                    <a:pt x="3" y="160"/>
                  </a:lnTo>
                  <a:lnTo>
                    <a:pt x="3" y="160"/>
                  </a:lnTo>
                  <a:lnTo>
                    <a:pt x="4" y="164"/>
                  </a:lnTo>
                  <a:lnTo>
                    <a:pt x="1" y="161"/>
                  </a:lnTo>
                  <a:lnTo>
                    <a:pt x="1" y="161"/>
                  </a:lnTo>
                  <a:lnTo>
                    <a:pt x="1" y="165"/>
                  </a:lnTo>
                  <a:lnTo>
                    <a:pt x="1" y="168"/>
                  </a:lnTo>
                  <a:lnTo>
                    <a:pt x="0" y="171"/>
                  </a:lnTo>
                  <a:lnTo>
                    <a:pt x="1" y="176"/>
                  </a:lnTo>
                  <a:lnTo>
                    <a:pt x="1" y="176"/>
                  </a:lnTo>
                  <a:lnTo>
                    <a:pt x="1" y="171"/>
                  </a:lnTo>
                  <a:lnTo>
                    <a:pt x="1" y="170"/>
                  </a:lnTo>
                  <a:lnTo>
                    <a:pt x="3" y="170"/>
                  </a:lnTo>
                  <a:lnTo>
                    <a:pt x="4" y="168"/>
                  </a:lnTo>
                  <a:lnTo>
                    <a:pt x="4" y="168"/>
                  </a:lnTo>
                  <a:lnTo>
                    <a:pt x="4" y="174"/>
                  </a:lnTo>
                  <a:lnTo>
                    <a:pt x="3" y="179"/>
                  </a:lnTo>
                  <a:lnTo>
                    <a:pt x="1" y="182"/>
                  </a:lnTo>
                  <a:lnTo>
                    <a:pt x="1" y="187"/>
                  </a:lnTo>
                  <a:lnTo>
                    <a:pt x="1" y="187"/>
                  </a:lnTo>
                  <a:lnTo>
                    <a:pt x="1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3" y="196"/>
                  </a:lnTo>
                  <a:lnTo>
                    <a:pt x="3" y="195"/>
                  </a:lnTo>
                  <a:lnTo>
                    <a:pt x="4" y="193"/>
                  </a:lnTo>
                  <a:lnTo>
                    <a:pt x="4" y="195"/>
                  </a:lnTo>
                  <a:lnTo>
                    <a:pt x="4" y="195"/>
                  </a:lnTo>
                  <a:lnTo>
                    <a:pt x="4" y="196"/>
                  </a:lnTo>
                  <a:lnTo>
                    <a:pt x="4" y="198"/>
                  </a:lnTo>
                  <a:lnTo>
                    <a:pt x="7" y="202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7" y="206"/>
                  </a:lnTo>
                  <a:lnTo>
                    <a:pt x="9" y="208"/>
                  </a:lnTo>
                  <a:lnTo>
                    <a:pt x="10" y="209"/>
                  </a:lnTo>
                  <a:lnTo>
                    <a:pt x="10" y="212"/>
                  </a:lnTo>
                  <a:lnTo>
                    <a:pt x="7" y="209"/>
                  </a:lnTo>
                  <a:lnTo>
                    <a:pt x="9" y="214"/>
                  </a:lnTo>
                  <a:lnTo>
                    <a:pt x="7" y="214"/>
                  </a:lnTo>
                  <a:lnTo>
                    <a:pt x="7" y="214"/>
                  </a:lnTo>
                  <a:lnTo>
                    <a:pt x="9" y="220"/>
                  </a:lnTo>
                  <a:lnTo>
                    <a:pt x="10" y="224"/>
                  </a:lnTo>
                  <a:lnTo>
                    <a:pt x="10" y="224"/>
                  </a:lnTo>
                  <a:lnTo>
                    <a:pt x="12" y="224"/>
                  </a:lnTo>
                  <a:lnTo>
                    <a:pt x="13" y="224"/>
                  </a:lnTo>
                  <a:lnTo>
                    <a:pt x="15" y="228"/>
                  </a:lnTo>
                  <a:lnTo>
                    <a:pt x="15" y="228"/>
                  </a:lnTo>
                  <a:lnTo>
                    <a:pt x="15" y="230"/>
                  </a:lnTo>
                  <a:lnTo>
                    <a:pt x="15" y="230"/>
                  </a:lnTo>
                  <a:lnTo>
                    <a:pt x="16" y="233"/>
                  </a:lnTo>
                  <a:lnTo>
                    <a:pt x="16" y="233"/>
                  </a:lnTo>
                  <a:lnTo>
                    <a:pt x="13" y="231"/>
                  </a:lnTo>
                  <a:lnTo>
                    <a:pt x="13" y="228"/>
                  </a:lnTo>
                  <a:lnTo>
                    <a:pt x="13" y="228"/>
                  </a:lnTo>
                  <a:lnTo>
                    <a:pt x="10" y="227"/>
                  </a:lnTo>
                  <a:lnTo>
                    <a:pt x="10" y="227"/>
                  </a:lnTo>
                  <a:lnTo>
                    <a:pt x="12" y="233"/>
                  </a:lnTo>
                  <a:lnTo>
                    <a:pt x="15" y="237"/>
                  </a:lnTo>
                  <a:lnTo>
                    <a:pt x="15" y="237"/>
                  </a:lnTo>
                  <a:lnTo>
                    <a:pt x="13" y="234"/>
                  </a:lnTo>
                  <a:lnTo>
                    <a:pt x="13" y="234"/>
                  </a:lnTo>
                  <a:lnTo>
                    <a:pt x="16" y="239"/>
                  </a:lnTo>
                  <a:lnTo>
                    <a:pt x="16" y="239"/>
                  </a:lnTo>
                  <a:lnTo>
                    <a:pt x="19" y="242"/>
                  </a:lnTo>
                  <a:lnTo>
                    <a:pt x="19" y="242"/>
                  </a:lnTo>
                  <a:lnTo>
                    <a:pt x="19" y="243"/>
                  </a:lnTo>
                  <a:lnTo>
                    <a:pt x="17" y="242"/>
                  </a:lnTo>
                  <a:lnTo>
                    <a:pt x="17" y="242"/>
                  </a:lnTo>
                  <a:lnTo>
                    <a:pt x="20" y="246"/>
                  </a:lnTo>
                  <a:lnTo>
                    <a:pt x="20" y="246"/>
                  </a:lnTo>
                  <a:lnTo>
                    <a:pt x="19" y="246"/>
                  </a:lnTo>
                  <a:lnTo>
                    <a:pt x="16" y="244"/>
                  </a:lnTo>
                  <a:lnTo>
                    <a:pt x="20" y="250"/>
                  </a:lnTo>
                  <a:lnTo>
                    <a:pt x="20" y="250"/>
                  </a:lnTo>
                  <a:lnTo>
                    <a:pt x="20" y="253"/>
                  </a:lnTo>
                  <a:lnTo>
                    <a:pt x="20" y="255"/>
                  </a:lnTo>
                  <a:lnTo>
                    <a:pt x="20" y="255"/>
                  </a:lnTo>
                  <a:lnTo>
                    <a:pt x="23" y="259"/>
                  </a:lnTo>
                  <a:lnTo>
                    <a:pt x="26" y="262"/>
                  </a:lnTo>
                  <a:lnTo>
                    <a:pt x="29" y="265"/>
                  </a:lnTo>
                  <a:lnTo>
                    <a:pt x="32" y="269"/>
                  </a:lnTo>
                  <a:lnTo>
                    <a:pt x="32" y="269"/>
                  </a:lnTo>
                  <a:lnTo>
                    <a:pt x="33" y="271"/>
                  </a:lnTo>
                  <a:lnTo>
                    <a:pt x="33" y="271"/>
                  </a:lnTo>
                  <a:lnTo>
                    <a:pt x="38" y="278"/>
                  </a:lnTo>
                  <a:lnTo>
                    <a:pt x="38" y="278"/>
                  </a:lnTo>
                  <a:lnTo>
                    <a:pt x="41" y="283"/>
                  </a:lnTo>
                  <a:lnTo>
                    <a:pt x="45" y="285"/>
                  </a:lnTo>
                  <a:lnTo>
                    <a:pt x="45" y="290"/>
                  </a:lnTo>
                  <a:lnTo>
                    <a:pt x="45" y="290"/>
                  </a:lnTo>
                  <a:lnTo>
                    <a:pt x="47" y="291"/>
                  </a:lnTo>
                  <a:lnTo>
                    <a:pt x="47" y="290"/>
                  </a:lnTo>
                  <a:lnTo>
                    <a:pt x="48" y="288"/>
                  </a:lnTo>
                  <a:lnTo>
                    <a:pt x="51" y="290"/>
                  </a:lnTo>
                  <a:lnTo>
                    <a:pt x="51" y="290"/>
                  </a:lnTo>
                  <a:lnTo>
                    <a:pt x="52" y="293"/>
                  </a:lnTo>
                  <a:lnTo>
                    <a:pt x="52" y="294"/>
                  </a:lnTo>
                  <a:lnTo>
                    <a:pt x="52" y="294"/>
                  </a:lnTo>
                  <a:lnTo>
                    <a:pt x="52" y="296"/>
                  </a:lnTo>
                  <a:lnTo>
                    <a:pt x="52" y="296"/>
                  </a:lnTo>
                  <a:lnTo>
                    <a:pt x="58" y="299"/>
                  </a:lnTo>
                  <a:lnTo>
                    <a:pt x="61" y="300"/>
                  </a:lnTo>
                  <a:lnTo>
                    <a:pt x="64" y="304"/>
                  </a:lnTo>
                  <a:lnTo>
                    <a:pt x="64" y="304"/>
                  </a:lnTo>
                  <a:lnTo>
                    <a:pt x="60" y="300"/>
                  </a:lnTo>
                  <a:lnTo>
                    <a:pt x="62" y="304"/>
                  </a:lnTo>
                  <a:lnTo>
                    <a:pt x="62" y="304"/>
                  </a:lnTo>
                  <a:lnTo>
                    <a:pt x="57" y="302"/>
                  </a:lnTo>
                  <a:lnTo>
                    <a:pt x="55" y="302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58" y="303"/>
                  </a:lnTo>
                  <a:lnTo>
                    <a:pt x="60" y="304"/>
                  </a:lnTo>
                  <a:lnTo>
                    <a:pt x="65" y="307"/>
                  </a:lnTo>
                  <a:lnTo>
                    <a:pt x="65" y="307"/>
                  </a:lnTo>
                  <a:lnTo>
                    <a:pt x="70" y="312"/>
                  </a:lnTo>
                  <a:lnTo>
                    <a:pt x="73" y="312"/>
                  </a:lnTo>
                  <a:lnTo>
                    <a:pt x="74" y="312"/>
                  </a:lnTo>
                  <a:lnTo>
                    <a:pt x="76" y="315"/>
                  </a:lnTo>
                  <a:lnTo>
                    <a:pt x="76" y="315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7" y="315"/>
                  </a:lnTo>
                  <a:lnTo>
                    <a:pt x="78" y="316"/>
                  </a:lnTo>
                  <a:lnTo>
                    <a:pt x="81" y="315"/>
                  </a:lnTo>
                  <a:lnTo>
                    <a:pt x="86" y="318"/>
                  </a:lnTo>
                  <a:lnTo>
                    <a:pt x="86" y="318"/>
                  </a:lnTo>
                  <a:lnTo>
                    <a:pt x="87" y="319"/>
                  </a:lnTo>
                  <a:lnTo>
                    <a:pt x="87" y="321"/>
                  </a:lnTo>
                  <a:lnTo>
                    <a:pt x="87" y="321"/>
                  </a:lnTo>
                  <a:lnTo>
                    <a:pt x="93" y="322"/>
                  </a:lnTo>
                  <a:lnTo>
                    <a:pt x="93" y="322"/>
                  </a:lnTo>
                  <a:lnTo>
                    <a:pt x="93" y="324"/>
                  </a:lnTo>
                  <a:lnTo>
                    <a:pt x="92" y="322"/>
                  </a:lnTo>
                  <a:lnTo>
                    <a:pt x="92" y="322"/>
                  </a:lnTo>
                  <a:lnTo>
                    <a:pt x="100" y="326"/>
                  </a:lnTo>
                  <a:lnTo>
                    <a:pt x="99" y="326"/>
                  </a:lnTo>
                  <a:lnTo>
                    <a:pt x="99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5" y="326"/>
                  </a:lnTo>
                  <a:lnTo>
                    <a:pt x="105" y="326"/>
                  </a:lnTo>
                  <a:lnTo>
                    <a:pt x="109" y="328"/>
                  </a:lnTo>
                  <a:lnTo>
                    <a:pt x="109" y="328"/>
                  </a:lnTo>
                  <a:lnTo>
                    <a:pt x="109" y="329"/>
                  </a:lnTo>
                  <a:lnTo>
                    <a:pt x="108" y="329"/>
                  </a:lnTo>
                  <a:lnTo>
                    <a:pt x="103" y="328"/>
                  </a:lnTo>
                  <a:lnTo>
                    <a:pt x="103" y="328"/>
                  </a:lnTo>
                  <a:lnTo>
                    <a:pt x="105" y="331"/>
                  </a:lnTo>
                  <a:lnTo>
                    <a:pt x="108" y="331"/>
                  </a:lnTo>
                  <a:lnTo>
                    <a:pt x="110" y="332"/>
                  </a:lnTo>
                  <a:lnTo>
                    <a:pt x="116" y="335"/>
                  </a:lnTo>
                  <a:lnTo>
                    <a:pt x="112" y="334"/>
                  </a:lnTo>
                  <a:lnTo>
                    <a:pt x="112" y="334"/>
                  </a:lnTo>
                  <a:lnTo>
                    <a:pt x="113" y="335"/>
                  </a:lnTo>
                  <a:lnTo>
                    <a:pt x="115" y="337"/>
                  </a:lnTo>
                  <a:lnTo>
                    <a:pt x="121" y="341"/>
                  </a:lnTo>
                  <a:lnTo>
                    <a:pt x="121" y="341"/>
                  </a:lnTo>
                  <a:lnTo>
                    <a:pt x="118" y="337"/>
                  </a:lnTo>
                  <a:lnTo>
                    <a:pt x="116" y="335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21" y="335"/>
                  </a:lnTo>
                  <a:lnTo>
                    <a:pt x="124" y="335"/>
                  </a:lnTo>
                  <a:lnTo>
                    <a:pt x="124" y="335"/>
                  </a:lnTo>
                  <a:lnTo>
                    <a:pt x="125" y="337"/>
                  </a:lnTo>
                  <a:lnTo>
                    <a:pt x="125" y="337"/>
                  </a:lnTo>
                  <a:lnTo>
                    <a:pt x="129" y="338"/>
                  </a:lnTo>
                  <a:lnTo>
                    <a:pt x="129" y="341"/>
                  </a:lnTo>
                  <a:lnTo>
                    <a:pt x="129" y="341"/>
                  </a:lnTo>
                  <a:lnTo>
                    <a:pt x="132" y="340"/>
                  </a:lnTo>
                  <a:lnTo>
                    <a:pt x="135" y="340"/>
                  </a:lnTo>
                  <a:lnTo>
                    <a:pt x="135" y="340"/>
                  </a:lnTo>
                  <a:lnTo>
                    <a:pt x="140" y="341"/>
                  </a:lnTo>
                  <a:lnTo>
                    <a:pt x="141" y="344"/>
                  </a:lnTo>
                  <a:lnTo>
                    <a:pt x="141" y="344"/>
                  </a:lnTo>
                  <a:lnTo>
                    <a:pt x="142" y="344"/>
                  </a:lnTo>
                  <a:lnTo>
                    <a:pt x="142" y="343"/>
                  </a:lnTo>
                  <a:lnTo>
                    <a:pt x="141" y="341"/>
                  </a:lnTo>
                  <a:lnTo>
                    <a:pt x="144" y="341"/>
                  </a:lnTo>
                  <a:lnTo>
                    <a:pt x="144" y="341"/>
                  </a:lnTo>
                  <a:lnTo>
                    <a:pt x="153" y="343"/>
                  </a:lnTo>
                  <a:lnTo>
                    <a:pt x="161" y="343"/>
                  </a:lnTo>
                  <a:lnTo>
                    <a:pt x="161" y="343"/>
                  </a:lnTo>
                  <a:lnTo>
                    <a:pt x="163" y="343"/>
                  </a:lnTo>
                  <a:lnTo>
                    <a:pt x="161" y="343"/>
                  </a:lnTo>
                  <a:lnTo>
                    <a:pt x="161" y="344"/>
                  </a:lnTo>
                  <a:lnTo>
                    <a:pt x="161" y="344"/>
                  </a:lnTo>
                  <a:lnTo>
                    <a:pt x="164" y="343"/>
                  </a:lnTo>
                  <a:lnTo>
                    <a:pt x="164" y="343"/>
                  </a:lnTo>
                  <a:lnTo>
                    <a:pt x="166" y="343"/>
                  </a:lnTo>
                  <a:lnTo>
                    <a:pt x="166" y="344"/>
                  </a:lnTo>
                  <a:lnTo>
                    <a:pt x="166" y="344"/>
                  </a:lnTo>
                  <a:lnTo>
                    <a:pt x="167" y="343"/>
                  </a:lnTo>
                  <a:lnTo>
                    <a:pt x="167" y="343"/>
                  </a:lnTo>
                  <a:lnTo>
                    <a:pt x="167" y="341"/>
                  </a:lnTo>
                  <a:lnTo>
                    <a:pt x="170" y="341"/>
                  </a:lnTo>
                  <a:lnTo>
                    <a:pt x="170" y="341"/>
                  </a:lnTo>
                  <a:lnTo>
                    <a:pt x="172" y="341"/>
                  </a:lnTo>
                  <a:lnTo>
                    <a:pt x="176" y="341"/>
                  </a:lnTo>
                  <a:lnTo>
                    <a:pt x="176" y="341"/>
                  </a:lnTo>
                  <a:lnTo>
                    <a:pt x="180" y="343"/>
                  </a:lnTo>
                  <a:lnTo>
                    <a:pt x="185" y="341"/>
                  </a:lnTo>
                  <a:lnTo>
                    <a:pt x="185" y="341"/>
                  </a:lnTo>
                  <a:lnTo>
                    <a:pt x="186" y="343"/>
                  </a:lnTo>
                  <a:lnTo>
                    <a:pt x="185" y="343"/>
                  </a:lnTo>
                  <a:lnTo>
                    <a:pt x="185" y="344"/>
                  </a:lnTo>
                  <a:lnTo>
                    <a:pt x="185" y="344"/>
                  </a:lnTo>
                  <a:lnTo>
                    <a:pt x="192" y="341"/>
                  </a:lnTo>
                  <a:lnTo>
                    <a:pt x="198" y="338"/>
                  </a:lnTo>
                  <a:lnTo>
                    <a:pt x="203" y="340"/>
                  </a:lnTo>
                  <a:lnTo>
                    <a:pt x="203" y="340"/>
                  </a:lnTo>
                  <a:lnTo>
                    <a:pt x="201" y="338"/>
                  </a:lnTo>
                  <a:lnTo>
                    <a:pt x="202" y="337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2"/>
                  </a:lnTo>
                  <a:lnTo>
                    <a:pt x="206" y="332"/>
                  </a:lnTo>
                  <a:lnTo>
                    <a:pt x="208" y="332"/>
                  </a:lnTo>
                  <a:lnTo>
                    <a:pt x="208" y="332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9" y="332"/>
                  </a:lnTo>
                  <a:lnTo>
                    <a:pt x="209" y="332"/>
                  </a:lnTo>
                  <a:lnTo>
                    <a:pt x="212" y="332"/>
                  </a:lnTo>
                  <a:lnTo>
                    <a:pt x="212" y="332"/>
                  </a:lnTo>
                  <a:lnTo>
                    <a:pt x="211" y="334"/>
                  </a:lnTo>
                  <a:lnTo>
                    <a:pt x="211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5"/>
                  </a:lnTo>
                  <a:lnTo>
                    <a:pt x="206" y="338"/>
                  </a:lnTo>
                  <a:lnTo>
                    <a:pt x="206" y="338"/>
                  </a:lnTo>
                  <a:lnTo>
                    <a:pt x="208" y="337"/>
                  </a:lnTo>
                  <a:lnTo>
                    <a:pt x="208" y="337"/>
                  </a:lnTo>
                  <a:lnTo>
                    <a:pt x="208" y="338"/>
                  </a:lnTo>
                  <a:lnTo>
                    <a:pt x="208" y="338"/>
                  </a:lnTo>
                  <a:lnTo>
                    <a:pt x="209" y="337"/>
                  </a:lnTo>
                  <a:lnTo>
                    <a:pt x="212" y="340"/>
                  </a:lnTo>
                  <a:lnTo>
                    <a:pt x="212" y="338"/>
                  </a:lnTo>
                  <a:lnTo>
                    <a:pt x="221" y="337"/>
                  </a:lnTo>
                  <a:lnTo>
                    <a:pt x="221" y="337"/>
                  </a:lnTo>
                  <a:lnTo>
                    <a:pt x="225" y="334"/>
                  </a:lnTo>
                  <a:lnTo>
                    <a:pt x="225" y="334"/>
                  </a:lnTo>
                  <a:lnTo>
                    <a:pt x="230" y="329"/>
                  </a:lnTo>
                  <a:lnTo>
                    <a:pt x="230" y="329"/>
                  </a:lnTo>
                  <a:lnTo>
                    <a:pt x="240" y="322"/>
                  </a:lnTo>
                  <a:lnTo>
                    <a:pt x="240" y="322"/>
                  </a:lnTo>
                  <a:lnTo>
                    <a:pt x="240" y="325"/>
                  </a:lnTo>
                  <a:lnTo>
                    <a:pt x="240" y="325"/>
                  </a:lnTo>
                  <a:lnTo>
                    <a:pt x="241" y="328"/>
                  </a:lnTo>
                  <a:lnTo>
                    <a:pt x="241" y="328"/>
                  </a:lnTo>
                  <a:lnTo>
                    <a:pt x="238" y="328"/>
                  </a:lnTo>
                  <a:lnTo>
                    <a:pt x="235" y="329"/>
                  </a:lnTo>
                  <a:lnTo>
                    <a:pt x="230" y="332"/>
                  </a:lnTo>
                  <a:lnTo>
                    <a:pt x="230" y="332"/>
                  </a:lnTo>
                  <a:lnTo>
                    <a:pt x="231" y="332"/>
                  </a:lnTo>
                  <a:lnTo>
                    <a:pt x="231" y="334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1" y="329"/>
                  </a:lnTo>
                  <a:lnTo>
                    <a:pt x="244" y="329"/>
                  </a:lnTo>
                  <a:lnTo>
                    <a:pt x="244" y="329"/>
                  </a:lnTo>
                  <a:lnTo>
                    <a:pt x="244" y="328"/>
                  </a:lnTo>
                  <a:lnTo>
                    <a:pt x="244" y="326"/>
                  </a:lnTo>
                  <a:lnTo>
                    <a:pt x="247" y="325"/>
                  </a:lnTo>
                  <a:lnTo>
                    <a:pt x="253" y="321"/>
                  </a:lnTo>
                  <a:lnTo>
                    <a:pt x="253" y="321"/>
                  </a:lnTo>
                  <a:lnTo>
                    <a:pt x="253" y="322"/>
                  </a:lnTo>
                  <a:lnTo>
                    <a:pt x="249" y="325"/>
                  </a:lnTo>
                  <a:lnTo>
                    <a:pt x="249" y="325"/>
                  </a:lnTo>
                  <a:lnTo>
                    <a:pt x="253" y="324"/>
                  </a:lnTo>
                  <a:lnTo>
                    <a:pt x="254" y="322"/>
                  </a:lnTo>
                  <a:lnTo>
                    <a:pt x="256" y="319"/>
                  </a:lnTo>
                  <a:lnTo>
                    <a:pt x="259" y="318"/>
                  </a:lnTo>
                  <a:lnTo>
                    <a:pt x="259" y="318"/>
                  </a:lnTo>
                  <a:lnTo>
                    <a:pt x="257" y="319"/>
                  </a:lnTo>
                  <a:lnTo>
                    <a:pt x="257" y="319"/>
                  </a:lnTo>
                  <a:lnTo>
                    <a:pt x="262" y="316"/>
                  </a:lnTo>
                  <a:lnTo>
                    <a:pt x="265" y="315"/>
                  </a:lnTo>
                  <a:lnTo>
                    <a:pt x="265" y="316"/>
                  </a:lnTo>
                  <a:lnTo>
                    <a:pt x="263" y="316"/>
                  </a:lnTo>
                  <a:lnTo>
                    <a:pt x="263" y="316"/>
                  </a:lnTo>
                  <a:lnTo>
                    <a:pt x="269" y="313"/>
                  </a:lnTo>
                  <a:lnTo>
                    <a:pt x="269" y="313"/>
                  </a:lnTo>
                  <a:lnTo>
                    <a:pt x="276" y="307"/>
                  </a:lnTo>
                  <a:lnTo>
                    <a:pt x="276" y="307"/>
                  </a:lnTo>
                  <a:lnTo>
                    <a:pt x="281" y="303"/>
                  </a:lnTo>
                  <a:lnTo>
                    <a:pt x="282" y="300"/>
                  </a:lnTo>
                  <a:lnTo>
                    <a:pt x="282" y="300"/>
                  </a:lnTo>
                  <a:lnTo>
                    <a:pt x="283" y="304"/>
                  </a:lnTo>
                  <a:lnTo>
                    <a:pt x="283" y="304"/>
                  </a:lnTo>
                  <a:lnTo>
                    <a:pt x="283" y="302"/>
                  </a:lnTo>
                  <a:lnTo>
                    <a:pt x="283" y="302"/>
                  </a:lnTo>
                  <a:lnTo>
                    <a:pt x="285" y="296"/>
                  </a:lnTo>
                  <a:lnTo>
                    <a:pt x="285" y="296"/>
                  </a:lnTo>
                  <a:lnTo>
                    <a:pt x="286" y="293"/>
                  </a:lnTo>
                  <a:lnTo>
                    <a:pt x="286" y="293"/>
                  </a:lnTo>
                  <a:lnTo>
                    <a:pt x="289" y="290"/>
                  </a:lnTo>
                  <a:lnTo>
                    <a:pt x="289" y="290"/>
                  </a:lnTo>
                  <a:lnTo>
                    <a:pt x="292" y="293"/>
                  </a:lnTo>
                  <a:lnTo>
                    <a:pt x="292" y="294"/>
                  </a:lnTo>
                  <a:lnTo>
                    <a:pt x="292" y="297"/>
                  </a:lnTo>
                  <a:lnTo>
                    <a:pt x="292" y="297"/>
                  </a:lnTo>
                  <a:lnTo>
                    <a:pt x="295" y="294"/>
                  </a:lnTo>
                  <a:lnTo>
                    <a:pt x="298" y="291"/>
                  </a:lnTo>
                  <a:lnTo>
                    <a:pt x="298" y="291"/>
                  </a:lnTo>
                  <a:lnTo>
                    <a:pt x="295" y="291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8" y="287"/>
                  </a:lnTo>
                  <a:lnTo>
                    <a:pt x="302" y="285"/>
                  </a:lnTo>
                  <a:lnTo>
                    <a:pt x="302" y="285"/>
                  </a:lnTo>
                  <a:lnTo>
                    <a:pt x="301" y="285"/>
                  </a:lnTo>
                  <a:lnTo>
                    <a:pt x="301" y="284"/>
                  </a:lnTo>
                  <a:lnTo>
                    <a:pt x="301" y="281"/>
                  </a:lnTo>
                  <a:lnTo>
                    <a:pt x="301" y="280"/>
                  </a:lnTo>
                  <a:lnTo>
                    <a:pt x="301" y="280"/>
                  </a:lnTo>
                  <a:lnTo>
                    <a:pt x="304" y="281"/>
                  </a:lnTo>
                  <a:lnTo>
                    <a:pt x="304" y="284"/>
                  </a:lnTo>
                  <a:lnTo>
                    <a:pt x="304" y="284"/>
                  </a:lnTo>
                  <a:lnTo>
                    <a:pt x="305" y="280"/>
                  </a:lnTo>
                  <a:lnTo>
                    <a:pt x="305" y="280"/>
                  </a:lnTo>
                  <a:lnTo>
                    <a:pt x="307" y="275"/>
                  </a:lnTo>
                  <a:lnTo>
                    <a:pt x="307" y="275"/>
                  </a:lnTo>
                  <a:lnTo>
                    <a:pt x="307" y="277"/>
                  </a:lnTo>
                  <a:lnTo>
                    <a:pt x="307" y="277"/>
                  </a:lnTo>
                  <a:lnTo>
                    <a:pt x="310" y="277"/>
                  </a:lnTo>
                  <a:lnTo>
                    <a:pt x="310" y="277"/>
                  </a:lnTo>
                  <a:lnTo>
                    <a:pt x="312" y="274"/>
                  </a:lnTo>
                  <a:lnTo>
                    <a:pt x="315" y="269"/>
                  </a:lnTo>
                  <a:lnTo>
                    <a:pt x="312" y="272"/>
                  </a:lnTo>
                  <a:lnTo>
                    <a:pt x="312" y="272"/>
                  </a:lnTo>
                  <a:lnTo>
                    <a:pt x="315" y="268"/>
                  </a:lnTo>
                  <a:lnTo>
                    <a:pt x="315" y="263"/>
                  </a:lnTo>
                  <a:lnTo>
                    <a:pt x="315" y="259"/>
                  </a:lnTo>
                  <a:lnTo>
                    <a:pt x="317" y="255"/>
                  </a:lnTo>
                  <a:lnTo>
                    <a:pt x="317" y="255"/>
                  </a:lnTo>
                  <a:lnTo>
                    <a:pt x="318" y="258"/>
                  </a:lnTo>
                  <a:lnTo>
                    <a:pt x="321" y="258"/>
                  </a:lnTo>
                  <a:lnTo>
                    <a:pt x="323" y="256"/>
                  </a:lnTo>
                  <a:lnTo>
                    <a:pt x="323" y="256"/>
                  </a:lnTo>
                  <a:lnTo>
                    <a:pt x="321" y="249"/>
                  </a:lnTo>
                  <a:lnTo>
                    <a:pt x="321" y="249"/>
                  </a:lnTo>
                  <a:lnTo>
                    <a:pt x="321" y="247"/>
                  </a:lnTo>
                  <a:lnTo>
                    <a:pt x="321" y="247"/>
                  </a:lnTo>
                  <a:lnTo>
                    <a:pt x="324" y="240"/>
                  </a:lnTo>
                  <a:lnTo>
                    <a:pt x="324" y="240"/>
                  </a:lnTo>
                  <a:lnTo>
                    <a:pt x="326" y="253"/>
                  </a:lnTo>
                  <a:lnTo>
                    <a:pt x="326" y="253"/>
                  </a:lnTo>
                  <a:lnTo>
                    <a:pt x="327" y="252"/>
                  </a:lnTo>
                  <a:lnTo>
                    <a:pt x="328" y="249"/>
                  </a:lnTo>
                  <a:lnTo>
                    <a:pt x="328" y="249"/>
                  </a:lnTo>
                  <a:lnTo>
                    <a:pt x="330" y="249"/>
                  </a:lnTo>
                  <a:lnTo>
                    <a:pt x="330" y="249"/>
                  </a:lnTo>
                  <a:lnTo>
                    <a:pt x="328" y="253"/>
                  </a:lnTo>
                  <a:lnTo>
                    <a:pt x="334" y="243"/>
                  </a:lnTo>
                  <a:lnTo>
                    <a:pt x="334" y="243"/>
                  </a:lnTo>
                  <a:lnTo>
                    <a:pt x="333" y="242"/>
                  </a:lnTo>
                  <a:lnTo>
                    <a:pt x="334" y="239"/>
                  </a:lnTo>
                  <a:lnTo>
                    <a:pt x="334" y="239"/>
                  </a:lnTo>
                  <a:lnTo>
                    <a:pt x="334" y="236"/>
                  </a:lnTo>
                  <a:lnTo>
                    <a:pt x="333" y="234"/>
                  </a:lnTo>
                  <a:lnTo>
                    <a:pt x="333" y="234"/>
                  </a:lnTo>
                  <a:lnTo>
                    <a:pt x="333" y="236"/>
                  </a:lnTo>
                  <a:lnTo>
                    <a:pt x="333" y="236"/>
                  </a:lnTo>
                  <a:lnTo>
                    <a:pt x="333" y="240"/>
                  </a:lnTo>
                  <a:lnTo>
                    <a:pt x="333" y="240"/>
                  </a:lnTo>
                  <a:lnTo>
                    <a:pt x="331" y="246"/>
                  </a:lnTo>
                  <a:lnTo>
                    <a:pt x="331" y="246"/>
                  </a:lnTo>
                  <a:lnTo>
                    <a:pt x="330" y="244"/>
                  </a:lnTo>
                  <a:lnTo>
                    <a:pt x="328" y="240"/>
                  </a:lnTo>
                  <a:lnTo>
                    <a:pt x="330" y="236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3" y="230"/>
                  </a:lnTo>
                  <a:lnTo>
                    <a:pt x="336" y="233"/>
                  </a:lnTo>
                  <a:lnTo>
                    <a:pt x="336" y="233"/>
                  </a:lnTo>
                  <a:lnTo>
                    <a:pt x="336" y="228"/>
                  </a:lnTo>
                  <a:lnTo>
                    <a:pt x="337" y="224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9" y="225"/>
                  </a:lnTo>
                  <a:lnTo>
                    <a:pt x="339" y="223"/>
                  </a:lnTo>
                  <a:lnTo>
                    <a:pt x="339" y="220"/>
                  </a:lnTo>
                  <a:lnTo>
                    <a:pt x="340" y="215"/>
                  </a:lnTo>
                  <a:lnTo>
                    <a:pt x="340" y="215"/>
                  </a:lnTo>
                  <a:lnTo>
                    <a:pt x="342" y="212"/>
                  </a:lnTo>
                  <a:lnTo>
                    <a:pt x="343" y="212"/>
                  </a:lnTo>
                  <a:lnTo>
                    <a:pt x="343" y="211"/>
                  </a:lnTo>
                  <a:lnTo>
                    <a:pt x="343" y="211"/>
                  </a:lnTo>
                  <a:lnTo>
                    <a:pt x="339" y="212"/>
                  </a:lnTo>
                  <a:lnTo>
                    <a:pt x="334" y="211"/>
                  </a:lnTo>
                  <a:lnTo>
                    <a:pt x="334" y="211"/>
                  </a:lnTo>
                  <a:close/>
                  <a:moveTo>
                    <a:pt x="214" y="335"/>
                  </a:moveTo>
                  <a:lnTo>
                    <a:pt x="214" y="335"/>
                  </a:lnTo>
                  <a:lnTo>
                    <a:pt x="217" y="334"/>
                  </a:lnTo>
                  <a:lnTo>
                    <a:pt x="217" y="334"/>
                  </a:lnTo>
                  <a:lnTo>
                    <a:pt x="215" y="335"/>
                  </a:lnTo>
                  <a:lnTo>
                    <a:pt x="214" y="335"/>
                  </a:lnTo>
                  <a:lnTo>
                    <a:pt x="214" y="335"/>
                  </a:lnTo>
                  <a:close/>
                  <a:moveTo>
                    <a:pt x="215" y="121"/>
                  </a:moveTo>
                  <a:lnTo>
                    <a:pt x="215" y="121"/>
                  </a:lnTo>
                  <a:lnTo>
                    <a:pt x="215" y="121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7" y="121"/>
                  </a:lnTo>
                  <a:lnTo>
                    <a:pt x="218" y="123"/>
                  </a:lnTo>
                  <a:lnTo>
                    <a:pt x="218" y="123"/>
                  </a:lnTo>
                  <a:lnTo>
                    <a:pt x="217" y="124"/>
                  </a:lnTo>
                  <a:lnTo>
                    <a:pt x="217" y="124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4" y="123"/>
                  </a:lnTo>
                  <a:lnTo>
                    <a:pt x="212" y="124"/>
                  </a:lnTo>
                  <a:lnTo>
                    <a:pt x="212" y="124"/>
                  </a:lnTo>
                  <a:lnTo>
                    <a:pt x="214" y="126"/>
                  </a:lnTo>
                  <a:lnTo>
                    <a:pt x="214" y="12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14" y="126"/>
                  </a:lnTo>
                  <a:lnTo>
                    <a:pt x="214" y="129"/>
                  </a:lnTo>
                  <a:lnTo>
                    <a:pt x="214" y="127"/>
                  </a:lnTo>
                  <a:lnTo>
                    <a:pt x="218" y="132"/>
                  </a:lnTo>
                  <a:lnTo>
                    <a:pt x="218" y="132"/>
                  </a:lnTo>
                  <a:lnTo>
                    <a:pt x="225" y="132"/>
                  </a:lnTo>
                  <a:lnTo>
                    <a:pt x="230" y="132"/>
                  </a:lnTo>
                  <a:lnTo>
                    <a:pt x="234" y="133"/>
                  </a:lnTo>
                  <a:lnTo>
                    <a:pt x="234" y="133"/>
                  </a:lnTo>
                  <a:lnTo>
                    <a:pt x="231" y="135"/>
                  </a:lnTo>
                  <a:lnTo>
                    <a:pt x="231" y="138"/>
                  </a:lnTo>
                  <a:lnTo>
                    <a:pt x="231" y="138"/>
                  </a:lnTo>
                  <a:lnTo>
                    <a:pt x="230" y="136"/>
                  </a:lnTo>
                  <a:lnTo>
                    <a:pt x="228" y="135"/>
                  </a:lnTo>
                  <a:lnTo>
                    <a:pt x="224" y="133"/>
                  </a:lnTo>
                  <a:lnTo>
                    <a:pt x="224" y="133"/>
                  </a:lnTo>
                  <a:lnTo>
                    <a:pt x="224" y="135"/>
                  </a:lnTo>
                  <a:lnTo>
                    <a:pt x="224" y="135"/>
                  </a:lnTo>
                  <a:lnTo>
                    <a:pt x="230" y="136"/>
                  </a:lnTo>
                  <a:lnTo>
                    <a:pt x="230" y="136"/>
                  </a:lnTo>
                  <a:lnTo>
                    <a:pt x="230" y="139"/>
                  </a:lnTo>
                  <a:lnTo>
                    <a:pt x="231" y="141"/>
                  </a:lnTo>
                  <a:lnTo>
                    <a:pt x="231" y="141"/>
                  </a:lnTo>
                  <a:lnTo>
                    <a:pt x="233" y="139"/>
                  </a:lnTo>
                  <a:lnTo>
                    <a:pt x="234" y="139"/>
                  </a:lnTo>
                  <a:lnTo>
                    <a:pt x="238" y="141"/>
                  </a:lnTo>
                  <a:lnTo>
                    <a:pt x="238" y="141"/>
                  </a:lnTo>
                  <a:lnTo>
                    <a:pt x="237" y="142"/>
                  </a:lnTo>
                  <a:lnTo>
                    <a:pt x="234" y="141"/>
                  </a:lnTo>
                  <a:lnTo>
                    <a:pt x="234" y="141"/>
                  </a:lnTo>
                  <a:lnTo>
                    <a:pt x="235" y="142"/>
                  </a:lnTo>
                  <a:lnTo>
                    <a:pt x="238" y="142"/>
                  </a:lnTo>
                  <a:lnTo>
                    <a:pt x="240" y="142"/>
                  </a:lnTo>
                  <a:lnTo>
                    <a:pt x="241" y="143"/>
                  </a:lnTo>
                  <a:lnTo>
                    <a:pt x="241" y="143"/>
                  </a:lnTo>
                  <a:lnTo>
                    <a:pt x="240" y="142"/>
                  </a:lnTo>
                  <a:lnTo>
                    <a:pt x="240" y="142"/>
                  </a:lnTo>
                  <a:lnTo>
                    <a:pt x="243" y="143"/>
                  </a:lnTo>
                  <a:lnTo>
                    <a:pt x="244" y="145"/>
                  </a:lnTo>
                  <a:lnTo>
                    <a:pt x="244" y="146"/>
                  </a:lnTo>
                  <a:lnTo>
                    <a:pt x="243" y="145"/>
                  </a:lnTo>
                  <a:lnTo>
                    <a:pt x="243" y="145"/>
                  </a:lnTo>
                  <a:lnTo>
                    <a:pt x="251" y="151"/>
                  </a:lnTo>
                  <a:lnTo>
                    <a:pt x="254" y="151"/>
                  </a:lnTo>
                  <a:lnTo>
                    <a:pt x="257" y="151"/>
                  </a:lnTo>
                  <a:lnTo>
                    <a:pt x="257" y="151"/>
                  </a:lnTo>
                  <a:lnTo>
                    <a:pt x="254" y="154"/>
                  </a:lnTo>
                  <a:lnTo>
                    <a:pt x="263" y="151"/>
                  </a:lnTo>
                  <a:lnTo>
                    <a:pt x="266" y="152"/>
                  </a:lnTo>
                  <a:lnTo>
                    <a:pt x="266" y="152"/>
                  </a:lnTo>
                  <a:lnTo>
                    <a:pt x="263" y="157"/>
                  </a:lnTo>
                  <a:lnTo>
                    <a:pt x="262" y="158"/>
                  </a:lnTo>
                  <a:lnTo>
                    <a:pt x="260" y="158"/>
                  </a:lnTo>
                  <a:lnTo>
                    <a:pt x="260" y="158"/>
                  </a:lnTo>
                  <a:lnTo>
                    <a:pt x="262" y="160"/>
                  </a:lnTo>
                  <a:lnTo>
                    <a:pt x="265" y="160"/>
                  </a:lnTo>
                  <a:lnTo>
                    <a:pt x="265" y="160"/>
                  </a:lnTo>
                  <a:lnTo>
                    <a:pt x="265" y="158"/>
                  </a:lnTo>
                  <a:lnTo>
                    <a:pt x="266" y="157"/>
                  </a:lnTo>
                  <a:lnTo>
                    <a:pt x="266" y="157"/>
                  </a:lnTo>
                  <a:lnTo>
                    <a:pt x="267" y="160"/>
                  </a:lnTo>
                  <a:lnTo>
                    <a:pt x="269" y="162"/>
                  </a:lnTo>
                  <a:lnTo>
                    <a:pt x="269" y="162"/>
                  </a:lnTo>
                  <a:lnTo>
                    <a:pt x="270" y="161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2"/>
                  </a:lnTo>
                  <a:lnTo>
                    <a:pt x="270" y="164"/>
                  </a:lnTo>
                  <a:lnTo>
                    <a:pt x="270" y="164"/>
                  </a:lnTo>
                  <a:lnTo>
                    <a:pt x="273" y="162"/>
                  </a:lnTo>
                  <a:lnTo>
                    <a:pt x="273" y="162"/>
                  </a:lnTo>
                  <a:lnTo>
                    <a:pt x="275" y="162"/>
                  </a:lnTo>
                  <a:lnTo>
                    <a:pt x="275" y="162"/>
                  </a:lnTo>
                  <a:lnTo>
                    <a:pt x="273" y="164"/>
                  </a:lnTo>
                  <a:lnTo>
                    <a:pt x="272" y="165"/>
                  </a:lnTo>
                  <a:lnTo>
                    <a:pt x="272" y="165"/>
                  </a:lnTo>
                  <a:lnTo>
                    <a:pt x="273" y="165"/>
                  </a:lnTo>
                  <a:lnTo>
                    <a:pt x="275" y="167"/>
                  </a:lnTo>
                  <a:lnTo>
                    <a:pt x="275" y="167"/>
                  </a:lnTo>
                  <a:lnTo>
                    <a:pt x="275" y="165"/>
                  </a:lnTo>
                  <a:lnTo>
                    <a:pt x="275" y="165"/>
                  </a:lnTo>
                  <a:lnTo>
                    <a:pt x="278" y="167"/>
                  </a:lnTo>
                  <a:lnTo>
                    <a:pt x="281" y="167"/>
                  </a:lnTo>
                  <a:lnTo>
                    <a:pt x="281" y="167"/>
                  </a:lnTo>
                  <a:lnTo>
                    <a:pt x="285" y="167"/>
                  </a:lnTo>
                  <a:lnTo>
                    <a:pt x="288" y="168"/>
                  </a:lnTo>
                  <a:lnTo>
                    <a:pt x="288" y="168"/>
                  </a:lnTo>
                  <a:lnTo>
                    <a:pt x="283" y="168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5" y="171"/>
                  </a:lnTo>
                  <a:lnTo>
                    <a:pt x="282" y="170"/>
                  </a:lnTo>
                  <a:lnTo>
                    <a:pt x="282" y="170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79" y="170"/>
                  </a:lnTo>
                  <a:lnTo>
                    <a:pt x="279" y="170"/>
                  </a:lnTo>
                  <a:lnTo>
                    <a:pt x="278" y="171"/>
                  </a:lnTo>
                  <a:lnTo>
                    <a:pt x="278" y="171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2" y="171"/>
                  </a:lnTo>
                  <a:lnTo>
                    <a:pt x="272" y="171"/>
                  </a:lnTo>
                  <a:lnTo>
                    <a:pt x="275" y="173"/>
                  </a:lnTo>
                  <a:lnTo>
                    <a:pt x="276" y="174"/>
                  </a:lnTo>
                  <a:lnTo>
                    <a:pt x="276" y="174"/>
                  </a:lnTo>
                  <a:lnTo>
                    <a:pt x="276" y="173"/>
                  </a:lnTo>
                  <a:lnTo>
                    <a:pt x="276" y="173"/>
                  </a:lnTo>
                  <a:lnTo>
                    <a:pt x="276" y="171"/>
                  </a:lnTo>
                  <a:lnTo>
                    <a:pt x="276" y="171"/>
                  </a:lnTo>
                  <a:lnTo>
                    <a:pt x="279" y="171"/>
                  </a:lnTo>
                  <a:lnTo>
                    <a:pt x="282" y="173"/>
                  </a:lnTo>
                  <a:lnTo>
                    <a:pt x="282" y="173"/>
                  </a:lnTo>
                  <a:lnTo>
                    <a:pt x="282" y="174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78" y="174"/>
                  </a:lnTo>
                  <a:lnTo>
                    <a:pt x="275" y="173"/>
                  </a:lnTo>
                  <a:lnTo>
                    <a:pt x="275" y="173"/>
                  </a:lnTo>
                  <a:lnTo>
                    <a:pt x="275" y="174"/>
                  </a:lnTo>
                  <a:lnTo>
                    <a:pt x="273" y="176"/>
                  </a:lnTo>
                  <a:lnTo>
                    <a:pt x="273" y="176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6"/>
                  </a:lnTo>
                  <a:lnTo>
                    <a:pt x="272" y="176"/>
                  </a:lnTo>
                  <a:lnTo>
                    <a:pt x="270" y="177"/>
                  </a:lnTo>
                  <a:lnTo>
                    <a:pt x="270" y="177"/>
                  </a:lnTo>
                  <a:lnTo>
                    <a:pt x="269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70" y="180"/>
                  </a:lnTo>
                  <a:lnTo>
                    <a:pt x="273" y="183"/>
                  </a:lnTo>
                  <a:lnTo>
                    <a:pt x="269" y="186"/>
                  </a:lnTo>
                  <a:lnTo>
                    <a:pt x="269" y="184"/>
                  </a:lnTo>
                  <a:lnTo>
                    <a:pt x="269" y="184"/>
                  </a:lnTo>
                  <a:lnTo>
                    <a:pt x="269" y="186"/>
                  </a:lnTo>
                  <a:lnTo>
                    <a:pt x="266" y="187"/>
                  </a:lnTo>
                  <a:lnTo>
                    <a:pt x="266" y="187"/>
                  </a:lnTo>
                  <a:lnTo>
                    <a:pt x="265" y="184"/>
                  </a:lnTo>
                  <a:lnTo>
                    <a:pt x="265" y="183"/>
                  </a:lnTo>
                  <a:lnTo>
                    <a:pt x="265" y="182"/>
                  </a:lnTo>
                  <a:lnTo>
                    <a:pt x="265" y="182"/>
                  </a:lnTo>
                  <a:lnTo>
                    <a:pt x="263" y="184"/>
                  </a:lnTo>
                  <a:lnTo>
                    <a:pt x="263" y="184"/>
                  </a:lnTo>
                  <a:lnTo>
                    <a:pt x="263" y="183"/>
                  </a:lnTo>
                  <a:lnTo>
                    <a:pt x="262" y="183"/>
                  </a:lnTo>
                  <a:lnTo>
                    <a:pt x="262" y="183"/>
                  </a:lnTo>
                  <a:lnTo>
                    <a:pt x="260" y="184"/>
                  </a:lnTo>
                  <a:lnTo>
                    <a:pt x="260" y="186"/>
                  </a:lnTo>
                  <a:lnTo>
                    <a:pt x="262" y="186"/>
                  </a:lnTo>
                  <a:lnTo>
                    <a:pt x="262" y="186"/>
                  </a:lnTo>
                  <a:lnTo>
                    <a:pt x="259" y="187"/>
                  </a:lnTo>
                  <a:lnTo>
                    <a:pt x="256" y="189"/>
                  </a:lnTo>
                  <a:lnTo>
                    <a:pt x="256" y="189"/>
                  </a:lnTo>
                  <a:lnTo>
                    <a:pt x="257" y="190"/>
                  </a:lnTo>
                  <a:lnTo>
                    <a:pt x="256" y="193"/>
                  </a:lnTo>
                  <a:lnTo>
                    <a:pt x="254" y="195"/>
                  </a:lnTo>
                  <a:lnTo>
                    <a:pt x="254" y="195"/>
                  </a:lnTo>
                  <a:lnTo>
                    <a:pt x="253" y="195"/>
                  </a:lnTo>
                  <a:lnTo>
                    <a:pt x="253" y="195"/>
                  </a:lnTo>
                  <a:lnTo>
                    <a:pt x="243" y="201"/>
                  </a:lnTo>
                  <a:lnTo>
                    <a:pt x="243" y="201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199"/>
                  </a:lnTo>
                  <a:lnTo>
                    <a:pt x="240" y="199"/>
                  </a:lnTo>
                  <a:lnTo>
                    <a:pt x="238" y="202"/>
                  </a:lnTo>
                  <a:lnTo>
                    <a:pt x="238" y="202"/>
                  </a:lnTo>
                  <a:lnTo>
                    <a:pt x="237" y="202"/>
                  </a:lnTo>
                  <a:lnTo>
                    <a:pt x="237" y="201"/>
                  </a:lnTo>
                  <a:lnTo>
                    <a:pt x="238" y="199"/>
                  </a:lnTo>
                  <a:lnTo>
                    <a:pt x="237" y="199"/>
                  </a:lnTo>
                  <a:lnTo>
                    <a:pt x="237" y="199"/>
                  </a:lnTo>
                  <a:lnTo>
                    <a:pt x="237" y="202"/>
                  </a:lnTo>
                  <a:lnTo>
                    <a:pt x="234" y="205"/>
                  </a:lnTo>
                  <a:lnTo>
                    <a:pt x="234" y="205"/>
                  </a:lnTo>
                  <a:lnTo>
                    <a:pt x="235" y="205"/>
                  </a:lnTo>
                  <a:lnTo>
                    <a:pt x="237" y="203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203"/>
                  </a:lnTo>
                  <a:lnTo>
                    <a:pt x="227" y="212"/>
                  </a:lnTo>
                  <a:lnTo>
                    <a:pt x="227" y="212"/>
                  </a:lnTo>
                  <a:lnTo>
                    <a:pt x="221" y="215"/>
                  </a:lnTo>
                  <a:lnTo>
                    <a:pt x="212" y="220"/>
                  </a:lnTo>
                  <a:lnTo>
                    <a:pt x="212" y="220"/>
                  </a:lnTo>
                  <a:lnTo>
                    <a:pt x="211" y="22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3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4"/>
                  </a:lnTo>
                  <a:lnTo>
                    <a:pt x="189" y="236"/>
                  </a:lnTo>
                  <a:lnTo>
                    <a:pt x="189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12" y="284"/>
                  </a:lnTo>
                  <a:lnTo>
                    <a:pt x="112" y="278"/>
                  </a:lnTo>
                  <a:lnTo>
                    <a:pt x="112" y="278"/>
                  </a:lnTo>
                  <a:lnTo>
                    <a:pt x="115" y="277"/>
                  </a:lnTo>
                  <a:lnTo>
                    <a:pt x="116" y="275"/>
                  </a:lnTo>
                  <a:lnTo>
                    <a:pt x="116" y="275"/>
                  </a:lnTo>
                  <a:lnTo>
                    <a:pt x="116" y="274"/>
                  </a:lnTo>
                  <a:lnTo>
                    <a:pt x="116" y="269"/>
                  </a:lnTo>
                  <a:lnTo>
                    <a:pt x="118" y="266"/>
                  </a:lnTo>
                  <a:lnTo>
                    <a:pt x="116" y="263"/>
                  </a:lnTo>
                  <a:lnTo>
                    <a:pt x="116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2"/>
                  </a:lnTo>
                  <a:lnTo>
                    <a:pt x="118" y="258"/>
                  </a:lnTo>
                  <a:lnTo>
                    <a:pt x="118" y="259"/>
                  </a:lnTo>
                  <a:lnTo>
                    <a:pt x="118" y="259"/>
                  </a:lnTo>
                  <a:lnTo>
                    <a:pt x="118" y="249"/>
                  </a:lnTo>
                  <a:lnTo>
                    <a:pt x="119" y="240"/>
                  </a:lnTo>
                  <a:lnTo>
                    <a:pt x="118" y="240"/>
                  </a:lnTo>
                  <a:lnTo>
                    <a:pt x="118" y="240"/>
                  </a:lnTo>
                  <a:lnTo>
                    <a:pt x="119" y="237"/>
                  </a:lnTo>
                  <a:lnTo>
                    <a:pt x="119" y="237"/>
                  </a:lnTo>
                  <a:lnTo>
                    <a:pt x="118" y="237"/>
                  </a:lnTo>
                  <a:lnTo>
                    <a:pt x="118" y="239"/>
                  </a:lnTo>
                  <a:lnTo>
                    <a:pt x="118" y="240"/>
                  </a:lnTo>
                  <a:lnTo>
                    <a:pt x="116" y="240"/>
                  </a:lnTo>
                  <a:lnTo>
                    <a:pt x="116" y="240"/>
                  </a:lnTo>
                  <a:lnTo>
                    <a:pt x="118" y="237"/>
                  </a:lnTo>
                  <a:lnTo>
                    <a:pt x="118" y="233"/>
                  </a:lnTo>
                  <a:lnTo>
                    <a:pt x="118" y="228"/>
                  </a:lnTo>
                  <a:lnTo>
                    <a:pt x="121" y="225"/>
                  </a:lnTo>
                  <a:lnTo>
                    <a:pt x="121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8" y="224"/>
                  </a:lnTo>
                  <a:lnTo>
                    <a:pt x="119" y="224"/>
                  </a:lnTo>
                  <a:lnTo>
                    <a:pt x="118" y="223"/>
                  </a:lnTo>
                  <a:lnTo>
                    <a:pt x="118" y="223"/>
                  </a:lnTo>
                  <a:lnTo>
                    <a:pt x="119" y="221"/>
                  </a:lnTo>
                  <a:lnTo>
                    <a:pt x="121" y="220"/>
                  </a:lnTo>
                  <a:lnTo>
                    <a:pt x="121" y="220"/>
                  </a:lnTo>
                  <a:lnTo>
                    <a:pt x="121" y="221"/>
                  </a:lnTo>
                  <a:lnTo>
                    <a:pt x="121" y="221"/>
                  </a:lnTo>
                  <a:lnTo>
                    <a:pt x="121" y="217"/>
                  </a:lnTo>
                  <a:lnTo>
                    <a:pt x="121" y="214"/>
                  </a:lnTo>
                  <a:lnTo>
                    <a:pt x="121" y="217"/>
                  </a:lnTo>
                  <a:lnTo>
                    <a:pt x="121" y="217"/>
                  </a:lnTo>
                  <a:lnTo>
                    <a:pt x="119" y="205"/>
                  </a:lnTo>
                  <a:lnTo>
                    <a:pt x="119" y="199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0"/>
                  </a:lnTo>
                  <a:lnTo>
                    <a:pt x="118" y="187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6" y="179"/>
                  </a:lnTo>
                  <a:lnTo>
                    <a:pt x="116" y="179"/>
                  </a:lnTo>
                  <a:lnTo>
                    <a:pt x="118" y="179"/>
                  </a:lnTo>
                  <a:lnTo>
                    <a:pt x="118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8" y="173"/>
                  </a:lnTo>
                  <a:lnTo>
                    <a:pt x="115" y="170"/>
                  </a:lnTo>
                  <a:lnTo>
                    <a:pt x="116" y="170"/>
                  </a:lnTo>
                  <a:lnTo>
                    <a:pt x="116" y="170"/>
                  </a:lnTo>
                  <a:lnTo>
                    <a:pt x="115" y="168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6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9" y="161"/>
                  </a:lnTo>
                  <a:lnTo>
                    <a:pt x="118" y="158"/>
                  </a:lnTo>
                  <a:lnTo>
                    <a:pt x="118" y="155"/>
                  </a:lnTo>
                  <a:lnTo>
                    <a:pt x="119" y="154"/>
                  </a:lnTo>
                  <a:lnTo>
                    <a:pt x="119" y="154"/>
                  </a:lnTo>
                  <a:lnTo>
                    <a:pt x="118" y="152"/>
                  </a:lnTo>
                  <a:lnTo>
                    <a:pt x="116" y="155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5" y="157"/>
                  </a:lnTo>
                  <a:lnTo>
                    <a:pt x="115" y="152"/>
                  </a:lnTo>
                  <a:lnTo>
                    <a:pt x="115" y="152"/>
                  </a:lnTo>
                  <a:lnTo>
                    <a:pt x="116" y="149"/>
                  </a:lnTo>
                  <a:lnTo>
                    <a:pt x="118" y="148"/>
                  </a:lnTo>
                  <a:lnTo>
                    <a:pt x="119" y="143"/>
                  </a:lnTo>
                  <a:lnTo>
                    <a:pt x="119" y="143"/>
                  </a:lnTo>
                  <a:lnTo>
                    <a:pt x="119" y="145"/>
                  </a:lnTo>
                  <a:lnTo>
                    <a:pt x="119" y="145"/>
                  </a:lnTo>
                  <a:lnTo>
                    <a:pt x="119" y="142"/>
                  </a:lnTo>
                  <a:lnTo>
                    <a:pt x="119" y="141"/>
                  </a:lnTo>
                  <a:lnTo>
                    <a:pt x="119" y="139"/>
                  </a:lnTo>
                  <a:lnTo>
                    <a:pt x="119" y="139"/>
                  </a:lnTo>
                  <a:lnTo>
                    <a:pt x="118" y="138"/>
                  </a:lnTo>
                  <a:lnTo>
                    <a:pt x="118" y="136"/>
                  </a:lnTo>
                  <a:lnTo>
                    <a:pt x="118" y="136"/>
                  </a:lnTo>
                  <a:lnTo>
                    <a:pt x="116" y="136"/>
                  </a:lnTo>
                  <a:lnTo>
                    <a:pt x="118" y="141"/>
                  </a:lnTo>
                  <a:lnTo>
                    <a:pt x="118" y="141"/>
                  </a:lnTo>
                  <a:lnTo>
                    <a:pt x="115" y="136"/>
                  </a:lnTo>
                  <a:lnTo>
                    <a:pt x="115" y="133"/>
                  </a:lnTo>
                  <a:lnTo>
                    <a:pt x="115" y="130"/>
                  </a:lnTo>
                  <a:lnTo>
                    <a:pt x="115" y="130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16" y="132"/>
                  </a:lnTo>
                  <a:lnTo>
                    <a:pt x="116" y="129"/>
                  </a:lnTo>
                  <a:lnTo>
                    <a:pt x="116" y="129"/>
                  </a:lnTo>
                  <a:lnTo>
                    <a:pt x="118" y="130"/>
                  </a:lnTo>
                  <a:lnTo>
                    <a:pt x="119" y="133"/>
                  </a:lnTo>
                  <a:lnTo>
                    <a:pt x="119" y="136"/>
                  </a:lnTo>
                  <a:lnTo>
                    <a:pt x="119" y="138"/>
                  </a:lnTo>
                  <a:lnTo>
                    <a:pt x="119" y="138"/>
                  </a:lnTo>
                  <a:lnTo>
                    <a:pt x="119" y="136"/>
                  </a:lnTo>
                  <a:lnTo>
                    <a:pt x="119" y="135"/>
                  </a:lnTo>
                  <a:lnTo>
                    <a:pt x="119" y="133"/>
                  </a:lnTo>
                  <a:lnTo>
                    <a:pt x="121" y="135"/>
                  </a:lnTo>
                  <a:lnTo>
                    <a:pt x="121" y="135"/>
                  </a:lnTo>
                  <a:lnTo>
                    <a:pt x="119" y="132"/>
                  </a:lnTo>
                  <a:lnTo>
                    <a:pt x="119" y="130"/>
                  </a:lnTo>
                  <a:lnTo>
                    <a:pt x="119" y="127"/>
                  </a:lnTo>
                  <a:lnTo>
                    <a:pt x="118" y="126"/>
                  </a:lnTo>
                  <a:lnTo>
                    <a:pt x="119" y="126"/>
                  </a:lnTo>
                  <a:lnTo>
                    <a:pt x="119" y="126"/>
                  </a:lnTo>
                  <a:lnTo>
                    <a:pt x="119" y="123"/>
                  </a:lnTo>
                  <a:lnTo>
                    <a:pt x="121" y="124"/>
                  </a:lnTo>
                  <a:lnTo>
                    <a:pt x="121" y="124"/>
                  </a:lnTo>
                  <a:lnTo>
                    <a:pt x="121" y="123"/>
                  </a:lnTo>
                  <a:lnTo>
                    <a:pt x="121" y="120"/>
                  </a:lnTo>
                  <a:lnTo>
                    <a:pt x="122" y="119"/>
                  </a:lnTo>
                  <a:lnTo>
                    <a:pt x="122" y="117"/>
                  </a:lnTo>
                  <a:lnTo>
                    <a:pt x="122" y="117"/>
                  </a:lnTo>
                  <a:lnTo>
                    <a:pt x="121" y="119"/>
                  </a:lnTo>
                  <a:lnTo>
                    <a:pt x="121" y="120"/>
                  </a:lnTo>
                  <a:lnTo>
                    <a:pt x="119" y="120"/>
                  </a:lnTo>
                  <a:lnTo>
                    <a:pt x="118" y="120"/>
                  </a:lnTo>
                  <a:lnTo>
                    <a:pt x="118" y="120"/>
                  </a:lnTo>
                  <a:lnTo>
                    <a:pt x="118" y="117"/>
                  </a:lnTo>
                  <a:lnTo>
                    <a:pt x="119" y="114"/>
                  </a:lnTo>
                  <a:lnTo>
                    <a:pt x="121" y="113"/>
                  </a:lnTo>
                  <a:lnTo>
                    <a:pt x="122" y="108"/>
                  </a:lnTo>
                  <a:lnTo>
                    <a:pt x="122" y="108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2" y="107"/>
                  </a:lnTo>
                  <a:lnTo>
                    <a:pt x="122" y="107"/>
                  </a:lnTo>
                  <a:lnTo>
                    <a:pt x="122" y="104"/>
                  </a:lnTo>
                  <a:lnTo>
                    <a:pt x="121" y="104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21" y="104"/>
                  </a:lnTo>
                  <a:lnTo>
                    <a:pt x="119" y="102"/>
                  </a:lnTo>
                  <a:lnTo>
                    <a:pt x="118" y="100"/>
                  </a:lnTo>
                  <a:lnTo>
                    <a:pt x="119" y="100"/>
                  </a:lnTo>
                  <a:lnTo>
                    <a:pt x="119" y="100"/>
                  </a:lnTo>
                  <a:lnTo>
                    <a:pt x="119" y="97"/>
                  </a:lnTo>
                  <a:lnTo>
                    <a:pt x="118" y="97"/>
                  </a:lnTo>
                  <a:lnTo>
                    <a:pt x="118" y="95"/>
                  </a:lnTo>
                  <a:lnTo>
                    <a:pt x="118" y="94"/>
                  </a:lnTo>
                  <a:lnTo>
                    <a:pt x="119" y="95"/>
                  </a:lnTo>
                  <a:lnTo>
                    <a:pt x="119" y="92"/>
                  </a:lnTo>
                  <a:lnTo>
                    <a:pt x="121" y="94"/>
                  </a:lnTo>
                  <a:lnTo>
                    <a:pt x="121" y="94"/>
                  </a:lnTo>
                  <a:lnTo>
                    <a:pt x="121" y="89"/>
                  </a:lnTo>
                  <a:lnTo>
                    <a:pt x="121" y="86"/>
                  </a:lnTo>
                  <a:lnTo>
                    <a:pt x="121" y="86"/>
                  </a:lnTo>
                  <a:lnTo>
                    <a:pt x="119" y="86"/>
                  </a:lnTo>
                  <a:lnTo>
                    <a:pt x="118" y="83"/>
                  </a:lnTo>
                  <a:lnTo>
                    <a:pt x="118" y="83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1"/>
                  </a:lnTo>
                  <a:lnTo>
                    <a:pt x="119" y="81"/>
                  </a:lnTo>
                  <a:lnTo>
                    <a:pt x="121" y="82"/>
                  </a:lnTo>
                  <a:lnTo>
                    <a:pt x="119" y="83"/>
                  </a:lnTo>
                  <a:lnTo>
                    <a:pt x="119" y="83"/>
                  </a:lnTo>
                  <a:lnTo>
                    <a:pt x="121" y="85"/>
                  </a:lnTo>
                  <a:lnTo>
                    <a:pt x="121" y="85"/>
                  </a:lnTo>
                  <a:lnTo>
                    <a:pt x="122" y="82"/>
                  </a:lnTo>
                  <a:lnTo>
                    <a:pt x="122" y="82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81"/>
                  </a:lnTo>
                  <a:lnTo>
                    <a:pt x="121" y="81"/>
                  </a:lnTo>
                  <a:lnTo>
                    <a:pt x="119" y="79"/>
                  </a:lnTo>
                  <a:lnTo>
                    <a:pt x="119" y="79"/>
                  </a:lnTo>
                  <a:lnTo>
                    <a:pt x="119" y="78"/>
                  </a:lnTo>
                  <a:lnTo>
                    <a:pt x="119" y="78"/>
                  </a:lnTo>
                  <a:lnTo>
                    <a:pt x="121" y="79"/>
                  </a:lnTo>
                  <a:lnTo>
                    <a:pt x="121" y="79"/>
                  </a:lnTo>
                  <a:lnTo>
                    <a:pt x="119" y="76"/>
                  </a:lnTo>
                  <a:lnTo>
                    <a:pt x="119" y="76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78"/>
                  </a:lnTo>
                  <a:lnTo>
                    <a:pt x="121" y="78"/>
                  </a:lnTo>
                  <a:lnTo>
                    <a:pt x="124" y="79"/>
                  </a:lnTo>
                  <a:lnTo>
                    <a:pt x="124" y="79"/>
                  </a:lnTo>
                  <a:lnTo>
                    <a:pt x="122" y="78"/>
                  </a:lnTo>
                  <a:lnTo>
                    <a:pt x="122" y="78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3"/>
                  </a:lnTo>
                  <a:lnTo>
                    <a:pt x="122" y="73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9"/>
                  </a:lnTo>
                  <a:lnTo>
                    <a:pt x="125" y="79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8" y="76"/>
                  </a:lnTo>
                  <a:lnTo>
                    <a:pt x="128" y="76"/>
                  </a:lnTo>
                  <a:lnTo>
                    <a:pt x="131" y="78"/>
                  </a:lnTo>
                  <a:lnTo>
                    <a:pt x="132" y="79"/>
                  </a:lnTo>
                  <a:lnTo>
                    <a:pt x="132" y="79"/>
                  </a:lnTo>
                  <a:lnTo>
                    <a:pt x="129" y="78"/>
                  </a:lnTo>
                  <a:lnTo>
                    <a:pt x="131" y="81"/>
                  </a:lnTo>
                  <a:lnTo>
                    <a:pt x="131" y="81"/>
                  </a:lnTo>
                  <a:lnTo>
                    <a:pt x="126" y="81"/>
                  </a:lnTo>
                  <a:lnTo>
                    <a:pt x="126" y="81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28" y="81"/>
                  </a:lnTo>
                  <a:lnTo>
                    <a:pt x="129" y="81"/>
                  </a:lnTo>
                  <a:lnTo>
                    <a:pt x="132" y="82"/>
                  </a:lnTo>
                  <a:lnTo>
                    <a:pt x="135" y="83"/>
                  </a:lnTo>
                  <a:lnTo>
                    <a:pt x="137" y="83"/>
                  </a:lnTo>
                  <a:lnTo>
                    <a:pt x="138" y="83"/>
                  </a:lnTo>
                  <a:lnTo>
                    <a:pt x="140" y="85"/>
                  </a:lnTo>
                  <a:lnTo>
                    <a:pt x="140" y="85"/>
                  </a:lnTo>
                  <a:lnTo>
                    <a:pt x="138" y="85"/>
                  </a:lnTo>
                  <a:lnTo>
                    <a:pt x="138" y="85"/>
                  </a:lnTo>
                  <a:lnTo>
                    <a:pt x="140" y="86"/>
                  </a:lnTo>
                  <a:lnTo>
                    <a:pt x="141" y="85"/>
                  </a:lnTo>
                  <a:lnTo>
                    <a:pt x="144" y="85"/>
                  </a:lnTo>
                  <a:lnTo>
                    <a:pt x="145" y="86"/>
                  </a:lnTo>
                  <a:lnTo>
                    <a:pt x="145" y="86"/>
                  </a:lnTo>
                  <a:lnTo>
                    <a:pt x="147" y="88"/>
                  </a:lnTo>
                  <a:lnTo>
                    <a:pt x="147" y="88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7" y="92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58" y="94"/>
                  </a:lnTo>
                  <a:lnTo>
                    <a:pt x="156" y="94"/>
                  </a:lnTo>
                  <a:lnTo>
                    <a:pt x="156" y="94"/>
                  </a:lnTo>
                  <a:lnTo>
                    <a:pt x="157" y="95"/>
                  </a:lnTo>
                  <a:lnTo>
                    <a:pt x="158" y="97"/>
                  </a:lnTo>
                  <a:lnTo>
                    <a:pt x="160" y="97"/>
                  </a:lnTo>
                  <a:lnTo>
                    <a:pt x="163" y="100"/>
                  </a:lnTo>
                  <a:lnTo>
                    <a:pt x="160" y="98"/>
                  </a:lnTo>
                  <a:lnTo>
                    <a:pt x="160" y="98"/>
                  </a:lnTo>
                  <a:lnTo>
                    <a:pt x="160" y="100"/>
                  </a:lnTo>
                  <a:lnTo>
                    <a:pt x="161" y="101"/>
                  </a:lnTo>
                  <a:lnTo>
                    <a:pt x="164" y="105"/>
                  </a:lnTo>
                  <a:lnTo>
                    <a:pt x="164" y="105"/>
                  </a:lnTo>
                  <a:lnTo>
                    <a:pt x="163" y="101"/>
                  </a:lnTo>
                  <a:lnTo>
                    <a:pt x="163" y="100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6" y="100"/>
                  </a:lnTo>
                  <a:lnTo>
                    <a:pt x="167" y="100"/>
                  </a:lnTo>
                  <a:lnTo>
                    <a:pt x="167" y="100"/>
                  </a:lnTo>
                  <a:lnTo>
                    <a:pt x="169" y="102"/>
                  </a:lnTo>
                  <a:lnTo>
                    <a:pt x="170" y="104"/>
                  </a:lnTo>
                  <a:lnTo>
                    <a:pt x="169" y="105"/>
                  </a:lnTo>
                  <a:lnTo>
                    <a:pt x="169" y="105"/>
                  </a:lnTo>
                  <a:lnTo>
                    <a:pt x="172" y="105"/>
                  </a:lnTo>
                  <a:lnTo>
                    <a:pt x="173" y="104"/>
                  </a:lnTo>
                  <a:lnTo>
                    <a:pt x="173" y="104"/>
                  </a:lnTo>
                  <a:lnTo>
                    <a:pt x="174" y="107"/>
                  </a:lnTo>
                  <a:lnTo>
                    <a:pt x="174" y="110"/>
                  </a:lnTo>
                  <a:lnTo>
                    <a:pt x="174" y="110"/>
                  </a:lnTo>
                  <a:lnTo>
                    <a:pt x="176" y="110"/>
                  </a:lnTo>
                  <a:lnTo>
                    <a:pt x="176" y="108"/>
                  </a:lnTo>
                  <a:lnTo>
                    <a:pt x="176" y="107"/>
                  </a:lnTo>
                  <a:lnTo>
                    <a:pt x="177" y="108"/>
                  </a:lnTo>
                  <a:lnTo>
                    <a:pt x="177" y="108"/>
                  </a:lnTo>
                  <a:lnTo>
                    <a:pt x="182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3"/>
                  </a:lnTo>
                  <a:lnTo>
                    <a:pt x="187" y="113"/>
                  </a:lnTo>
                  <a:lnTo>
                    <a:pt x="186" y="114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4"/>
                  </a:lnTo>
                  <a:lnTo>
                    <a:pt x="189" y="114"/>
                  </a:lnTo>
                  <a:lnTo>
                    <a:pt x="190" y="113"/>
                  </a:lnTo>
                  <a:lnTo>
                    <a:pt x="192" y="113"/>
                  </a:lnTo>
                  <a:lnTo>
                    <a:pt x="193" y="113"/>
                  </a:lnTo>
                  <a:lnTo>
                    <a:pt x="193" y="113"/>
                  </a:lnTo>
                  <a:lnTo>
                    <a:pt x="195" y="113"/>
                  </a:lnTo>
                  <a:lnTo>
                    <a:pt x="196" y="116"/>
                  </a:lnTo>
                  <a:lnTo>
                    <a:pt x="198" y="119"/>
                  </a:lnTo>
                  <a:lnTo>
                    <a:pt x="201" y="119"/>
                  </a:lnTo>
                  <a:lnTo>
                    <a:pt x="201" y="119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208" y="121"/>
                  </a:lnTo>
                  <a:lnTo>
                    <a:pt x="209" y="124"/>
                  </a:lnTo>
                  <a:lnTo>
                    <a:pt x="209" y="124"/>
                  </a:lnTo>
                  <a:lnTo>
                    <a:pt x="209" y="123"/>
                  </a:lnTo>
                  <a:lnTo>
                    <a:pt x="211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close/>
                  <a:moveTo>
                    <a:pt x="218" y="127"/>
                  </a:moveTo>
                  <a:lnTo>
                    <a:pt x="218" y="127"/>
                  </a:lnTo>
                  <a:lnTo>
                    <a:pt x="218" y="127"/>
                  </a:lnTo>
                  <a:lnTo>
                    <a:pt x="217" y="126"/>
                  </a:lnTo>
                  <a:lnTo>
                    <a:pt x="217" y="126"/>
                  </a:lnTo>
                  <a:lnTo>
                    <a:pt x="218" y="127"/>
                  </a:lnTo>
                  <a:lnTo>
                    <a:pt x="218" y="127"/>
                  </a:lnTo>
                  <a:close/>
                  <a:moveTo>
                    <a:pt x="161" y="98"/>
                  </a:moveTo>
                  <a:lnTo>
                    <a:pt x="161" y="98"/>
                  </a:lnTo>
                  <a:lnTo>
                    <a:pt x="163" y="97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3" y="98"/>
                  </a:lnTo>
                  <a:lnTo>
                    <a:pt x="161" y="98"/>
                  </a:lnTo>
                  <a:lnTo>
                    <a:pt x="161" y="98"/>
                  </a:lnTo>
                  <a:close/>
                  <a:moveTo>
                    <a:pt x="113" y="332"/>
                  </a:moveTo>
                  <a:lnTo>
                    <a:pt x="113" y="332"/>
                  </a:lnTo>
                  <a:lnTo>
                    <a:pt x="116" y="332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15" y="334"/>
                  </a:lnTo>
                  <a:lnTo>
                    <a:pt x="113" y="332"/>
                  </a:lnTo>
                  <a:lnTo>
                    <a:pt x="113" y="33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1728E759-9297-490A-8BCC-615033C0FF10}"/>
                </a:ext>
              </a:extLst>
            </p:cNvPr>
            <p:cNvSpPr txBox="1"/>
            <p:nvPr/>
          </p:nvSpPr>
          <p:spPr>
            <a:xfrm>
              <a:off x="746047" y="3778727"/>
              <a:ext cx="44869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600" cap="small" dirty="0">
                  <a:solidFill>
                    <a:srgbClr val="00B050"/>
                  </a:solidFill>
                  <a:cs typeface="Segoe UI Semibold" panose="020B0702040204020203" pitchFamily="34" charset="0"/>
                </a:rPr>
                <a:t>Compétences </a:t>
              </a:r>
              <a:r>
                <a:rPr lang="fr-FR" sz="1600" cap="small" dirty="0" err="1">
                  <a:solidFill>
                    <a:srgbClr val="00B050"/>
                  </a:solidFill>
                  <a:cs typeface="Segoe UI Semibold" panose="020B0702040204020203" pitchFamily="34" charset="0"/>
                </a:rPr>
                <a:t>etudiées</a:t>
              </a:r>
              <a:r>
                <a:rPr lang="fr-FR" sz="1600" cap="small" dirty="0">
                  <a:solidFill>
                    <a:srgbClr val="00B050"/>
                  </a:solidFill>
                  <a:cs typeface="Segoe UI Semibold" panose="020B0702040204020203" pitchFamily="34" charset="0"/>
                </a:rPr>
                <a:t> : </a:t>
              </a:r>
              <a:r>
                <a:rPr lang="fr-FR" sz="1600" cap="small" dirty="0">
                  <a:cs typeface="Segoe UI Semibold" panose="020B0702040204020203" pitchFamily="34" charset="0"/>
                </a:rPr>
                <a:t>Sciences naturelles, mathématiques, éducation civique, arts créatifs, français</a:t>
              </a: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304583" y="4690685"/>
            <a:ext cx="4833938" cy="1077218"/>
            <a:chOff x="304583" y="4642979"/>
            <a:chExt cx="4833938" cy="1077218"/>
          </a:xfrm>
        </p:grpSpPr>
        <p:sp>
          <p:nvSpPr>
            <p:cNvPr id="18" name="Freeform 410">
              <a:extLst>
                <a:ext uri="{FF2B5EF4-FFF2-40B4-BE49-F238E27FC236}">
                  <a16:creationId xmlns:a16="http://schemas.microsoft.com/office/drawing/2014/main" id="{D20164B0-0FBD-4373-9626-E4C88DF0F3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4583" y="4662016"/>
              <a:ext cx="304801" cy="305689"/>
            </a:xfrm>
            <a:custGeom>
              <a:avLst/>
              <a:gdLst>
                <a:gd name="T0" fmla="*/ 343 w 343"/>
                <a:gd name="T1" fmla="*/ 196 h 344"/>
                <a:gd name="T2" fmla="*/ 340 w 343"/>
                <a:gd name="T3" fmla="*/ 157 h 344"/>
                <a:gd name="T4" fmla="*/ 342 w 343"/>
                <a:gd name="T5" fmla="*/ 152 h 344"/>
                <a:gd name="T6" fmla="*/ 305 w 343"/>
                <a:gd name="T7" fmla="*/ 69 h 344"/>
                <a:gd name="T8" fmla="*/ 174 w 343"/>
                <a:gd name="T9" fmla="*/ 4 h 344"/>
                <a:gd name="T10" fmla="*/ 134 w 343"/>
                <a:gd name="T11" fmla="*/ 4 h 344"/>
                <a:gd name="T12" fmla="*/ 87 w 343"/>
                <a:gd name="T13" fmla="*/ 22 h 344"/>
                <a:gd name="T14" fmla="*/ 49 w 343"/>
                <a:gd name="T15" fmla="*/ 51 h 344"/>
                <a:gd name="T16" fmla="*/ 23 w 343"/>
                <a:gd name="T17" fmla="*/ 100 h 344"/>
                <a:gd name="T18" fmla="*/ 17 w 343"/>
                <a:gd name="T19" fmla="*/ 113 h 344"/>
                <a:gd name="T20" fmla="*/ 9 w 343"/>
                <a:gd name="T21" fmla="*/ 152 h 344"/>
                <a:gd name="T22" fmla="*/ 4 w 343"/>
                <a:gd name="T23" fmla="*/ 157 h 344"/>
                <a:gd name="T24" fmla="*/ 1 w 343"/>
                <a:gd name="T25" fmla="*/ 187 h 344"/>
                <a:gd name="T26" fmla="*/ 10 w 343"/>
                <a:gd name="T27" fmla="*/ 209 h 344"/>
                <a:gd name="T28" fmla="*/ 10 w 343"/>
                <a:gd name="T29" fmla="*/ 227 h 344"/>
                <a:gd name="T30" fmla="*/ 20 w 343"/>
                <a:gd name="T31" fmla="*/ 253 h 344"/>
                <a:gd name="T32" fmla="*/ 51 w 343"/>
                <a:gd name="T33" fmla="*/ 290 h 344"/>
                <a:gd name="T34" fmla="*/ 65 w 343"/>
                <a:gd name="T35" fmla="*/ 307 h 344"/>
                <a:gd name="T36" fmla="*/ 92 w 343"/>
                <a:gd name="T37" fmla="*/ 322 h 344"/>
                <a:gd name="T38" fmla="*/ 112 w 343"/>
                <a:gd name="T39" fmla="*/ 334 h 344"/>
                <a:gd name="T40" fmla="*/ 135 w 343"/>
                <a:gd name="T41" fmla="*/ 340 h 344"/>
                <a:gd name="T42" fmla="*/ 166 w 343"/>
                <a:gd name="T43" fmla="*/ 344 h 344"/>
                <a:gd name="T44" fmla="*/ 201 w 343"/>
                <a:gd name="T45" fmla="*/ 338 h 344"/>
                <a:gd name="T46" fmla="*/ 206 w 343"/>
                <a:gd name="T47" fmla="*/ 338 h 344"/>
                <a:gd name="T48" fmla="*/ 241 w 343"/>
                <a:gd name="T49" fmla="*/ 328 h 344"/>
                <a:gd name="T50" fmla="*/ 249 w 343"/>
                <a:gd name="T51" fmla="*/ 325 h 344"/>
                <a:gd name="T52" fmla="*/ 283 w 343"/>
                <a:gd name="T53" fmla="*/ 304 h 344"/>
                <a:gd name="T54" fmla="*/ 294 w 343"/>
                <a:gd name="T55" fmla="*/ 290 h 344"/>
                <a:gd name="T56" fmla="*/ 312 w 343"/>
                <a:gd name="T57" fmla="*/ 274 h 344"/>
                <a:gd name="T58" fmla="*/ 326 w 343"/>
                <a:gd name="T59" fmla="*/ 253 h 344"/>
                <a:gd name="T60" fmla="*/ 331 w 343"/>
                <a:gd name="T61" fmla="*/ 246 h 344"/>
                <a:gd name="T62" fmla="*/ 343 w 343"/>
                <a:gd name="T63" fmla="*/ 212 h 344"/>
                <a:gd name="T64" fmla="*/ 218 w 343"/>
                <a:gd name="T65" fmla="*/ 123 h 344"/>
                <a:gd name="T66" fmla="*/ 234 w 343"/>
                <a:gd name="T67" fmla="*/ 133 h 344"/>
                <a:gd name="T68" fmla="*/ 234 w 343"/>
                <a:gd name="T69" fmla="*/ 141 h 344"/>
                <a:gd name="T70" fmla="*/ 266 w 343"/>
                <a:gd name="T71" fmla="*/ 152 h 344"/>
                <a:gd name="T72" fmla="*/ 270 w 343"/>
                <a:gd name="T73" fmla="*/ 164 h 344"/>
                <a:gd name="T74" fmla="*/ 283 w 343"/>
                <a:gd name="T75" fmla="*/ 168 h 344"/>
                <a:gd name="T76" fmla="*/ 275 w 343"/>
                <a:gd name="T77" fmla="*/ 170 h 344"/>
                <a:gd name="T78" fmla="*/ 275 w 343"/>
                <a:gd name="T79" fmla="*/ 173 h 344"/>
                <a:gd name="T80" fmla="*/ 269 w 343"/>
                <a:gd name="T81" fmla="*/ 184 h 344"/>
                <a:gd name="T82" fmla="*/ 257 w 343"/>
                <a:gd name="T83" fmla="*/ 190 h 344"/>
                <a:gd name="T84" fmla="*/ 234 w 343"/>
                <a:gd name="T85" fmla="*/ 205 h 344"/>
                <a:gd name="T86" fmla="*/ 192 w 343"/>
                <a:gd name="T87" fmla="*/ 233 h 344"/>
                <a:gd name="T88" fmla="*/ 116 w 343"/>
                <a:gd name="T89" fmla="*/ 269 h 344"/>
                <a:gd name="T90" fmla="*/ 116 w 343"/>
                <a:gd name="T91" fmla="*/ 240 h 344"/>
                <a:gd name="T92" fmla="*/ 121 w 343"/>
                <a:gd name="T93" fmla="*/ 214 h 344"/>
                <a:gd name="T94" fmla="*/ 118 w 343"/>
                <a:gd name="T95" fmla="*/ 173 h 344"/>
                <a:gd name="T96" fmla="*/ 116 w 343"/>
                <a:gd name="T97" fmla="*/ 157 h 344"/>
                <a:gd name="T98" fmla="*/ 118 w 343"/>
                <a:gd name="T99" fmla="*/ 141 h 344"/>
                <a:gd name="T100" fmla="*/ 119 w 343"/>
                <a:gd name="T101" fmla="*/ 132 h 344"/>
                <a:gd name="T102" fmla="*/ 119 w 343"/>
                <a:gd name="T103" fmla="*/ 114 h 344"/>
                <a:gd name="T104" fmla="*/ 119 w 343"/>
                <a:gd name="T105" fmla="*/ 97 h 344"/>
                <a:gd name="T106" fmla="*/ 121 w 343"/>
                <a:gd name="T107" fmla="*/ 82 h 344"/>
                <a:gd name="T108" fmla="*/ 122 w 343"/>
                <a:gd name="T109" fmla="*/ 81 h 344"/>
                <a:gd name="T110" fmla="*/ 125 w 343"/>
                <a:gd name="T111" fmla="*/ 76 h 344"/>
                <a:gd name="T112" fmla="*/ 128 w 343"/>
                <a:gd name="T113" fmla="*/ 81 h 344"/>
                <a:gd name="T114" fmla="*/ 150 w 343"/>
                <a:gd name="T115" fmla="*/ 89 h 344"/>
                <a:gd name="T116" fmla="*/ 160 w 343"/>
                <a:gd name="T117" fmla="*/ 100 h 344"/>
                <a:gd name="T118" fmla="*/ 174 w 343"/>
                <a:gd name="T119" fmla="*/ 110 h 344"/>
                <a:gd name="T120" fmla="*/ 195 w 343"/>
                <a:gd name="T121" fmla="*/ 113 h 344"/>
                <a:gd name="T122" fmla="*/ 217 w 343"/>
                <a:gd name="T123" fmla="*/ 12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3" h="344">
                  <a:moveTo>
                    <a:pt x="334" y="211"/>
                  </a:moveTo>
                  <a:lnTo>
                    <a:pt x="334" y="211"/>
                  </a:lnTo>
                  <a:lnTo>
                    <a:pt x="336" y="205"/>
                  </a:lnTo>
                  <a:lnTo>
                    <a:pt x="337" y="206"/>
                  </a:lnTo>
                  <a:lnTo>
                    <a:pt x="337" y="205"/>
                  </a:lnTo>
                  <a:lnTo>
                    <a:pt x="336" y="205"/>
                  </a:lnTo>
                  <a:lnTo>
                    <a:pt x="336" y="205"/>
                  </a:lnTo>
                  <a:lnTo>
                    <a:pt x="337" y="199"/>
                  </a:lnTo>
                  <a:lnTo>
                    <a:pt x="337" y="199"/>
                  </a:lnTo>
                  <a:lnTo>
                    <a:pt x="339" y="199"/>
                  </a:lnTo>
                  <a:lnTo>
                    <a:pt x="340" y="201"/>
                  </a:lnTo>
                  <a:lnTo>
                    <a:pt x="342" y="202"/>
                  </a:lnTo>
                  <a:lnTo>
                    <a:pt x="343" y="202"/>
                  </a:lnTo>
                  <a:lnTo>
                    <a:pt x="343" y="202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3" y="199"/>
                  </a:lnTo>
                  <a:lnTo>
                    <a:pt x="343" y="196"/>
                  </a:lnTo>
                  <a:lnTo>
                    <a:pt x="343" y="196"/>
                  </a:lnTo>
                  <a:lnTo>
                    <a:pt x="343" y="195"/>
                  </a:lnTo>
                  <a:lnTo>
                    <a:pt x="343" y="193"/>
                  </a:lnTo>
                  <a:lnTo>
                    <a:pt x="343" y="192"/>
                  </a:lnTo>
                  <a:lnTo>
                    <a:pt x="342" y="195"/>
                  </a:lnTo>
                  <a:lnTo>
                    <a:pt x="342" y="195"/>
                  </a:lnTo>
                  <a:lnTo>
                    <a:pt x="342" y="190"/>
                  </a:lnTo>
                  <a:lnTo>
                    <a:pt x="343" y="186"/>
                  </a:lnTo>
                  <a:lnTo>
                    <a:pt x="343" y="186"/>
                  </a:lnTo>
                  <a:lnTo>
                    <a:pt x="342" y="184"/>
                  </a:lnTo>
                  <a:lnTo>
                    <a:pt x="339" y="182"/>
                  </a:lnTo>
                  <a:lnTo>
                    <a:pt x="339" y="182"/>
                  </a:lnTo>
                  <a:lnTo>
                    <a:pt x="339" y="176"/>
                  </a:lnTo>
                  <a:lnTo>
                    <a:pt x="339" y="176"/>
                  </a:lnTo>
                  <a:lnTo>
                    <a:pt x="340" y="176"/>
                  </a:lnTo>
                  <a:lnTo>
                    <a:pt x="340" y="176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40" y="165"/>
                  </a:lnTo>
                  <a:lnTo>
                    <a:pt x="340" y="165"/>
                  </a:lnTo>
                  <a:lnTo>
                    <a:pt x="340" y="157"/>
                  </a:lnTo>
                  <a:lnTo>
                    <a:pt x="340" y="157"/>
                  </a:lnTo>
                  <a:lnTo>
                    <a:pt x="342" y="154"/>
                  </a:lnTo>
                  <a:lnTo>
                    <a:pt x="342" y="152"/>
                  </a:lnTo>
                  <a:lnTo>
                    <a:pt x="343" y="154"/>
                  </a:lnTo>
                  <a:lnTo>
                    <a:pt x="343" y="154"/>
                  </a:lnTo>
                  <a:lnTo>
                    <a:pt x="342" y="151"/>
                  </a:lnTo>
                  <a:lnTo>
                    <a:pt x="340" y="149"/>
                  </a:lnTo>
                  <a:lnTo>
                    <a:pt x="340" y="149"/>
                  </a:lnTo>
                  <a:lnTo>
                    <a:pt x="342" y="148"/>
                  </a:lnTo>
                  <a:lnTo>
                    <a:pt x="342" y="149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2" y="146"/>
                  </a:lnTo>
                  <a:lnTo>
                    <a:pt x="340" y="141"/>
                  </a:lnTo>
                  <a:lnTo>
                    <a:pt x="340" y="141"/>
                  </a:lnTo>
                  <a:lnTo>
                    <a:pt x="339" y="143"/>
                  </a:lnTo>
                  <a:lnTo>
                    <a:pt x="339" y="146"/>
                  </a:lnTo>
                  <a:lnTo>
                    <a:pt x="342" y="152"/>
                  </a:lnTo>
                  <a:lnTo>
                    <a:pt x="342" y="152"/>
                  </a:lnTo>
                  <a:lnTo>
                    <a:pt x="339" y="151"/>
                  </a:lnTo>
                  <a:lnTo>
                    <a:pt x="339" y="151"/>
                  </a:lnTo>
                  <a:lnTo>
                    <a:pt x="336" y="138"/>
                  </a:lnTo>
                  <a:lnTo>
                    <a:pt x="334" y="126"/>
                  </a:lnTo>
                  <a:lnTo>
                    <a:pt x="334" y="126"/>
                  </a:lnTo>
                  <a:lnTo>
                    <a:pt x="330" y="114"/>
                  </a:lnTo>
                  <a:lnTo>
                    <a:pt x="326" y="101"/>
                  </a:lnTo>
                  <a:lnTo>
                    <a:pt x="326" y="101"/>
                  </a:lnTo>
                  <a:lnTo>
                    <a:pt x="324" y="98"/>
                  </a:lnTo>
                  <a:lnTo>
                    <a:pt x="324" y="98"/>
                  </a:lnTo>
                  <a:lnTo>
                    <a:pt x="317" y="86"/>
                  </a:lnTo>
                  <a:lnTo>
                    <a:pt x="315" y="83"/>
                  </a:lnTo>
                  <a:lnTo>
                    <a:pt x="315" y="85"/>
                  </a:lnTo>
                  <a:lnTo>
                    <a:pt x="315" y="85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5" y="70"/>
                  </a:lnTo>
                  <a:lnTo>
                    <a:pt x="305" y="70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7" y="69"/>
                  </a:lnTo>
                  <a:lnTo>
                    <a:pt x="307" y="69"/>
                  </a:lnTo>
                  <a:lnTo>
                    <a:pt x="304" y="67"/>
                  </a:lnTo>
                  <a:lnTo>
                    <a:pt x="304" y="67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88" y="50"/>
                  </a:lnTo>
                  <a:lnTo>
                    <a:pt x="275" y="38"/>
                  </a:lnTo>
                  <a:lnTo>
                    <a:pt x="260" y="28"/>
                  </a:lnTo>
                  <a:lnTo>
                    <a:pt x="244" y="20"/>
                  </a:lnTo>
                  <a:lnTo>
                    <a:pt x="228" y="13"/>
                  </a:lnTo>
                  <a:lnTo>
                    <a:pt x="211" y="9"/>
                  </a:lnTo>
                  <a:lnTo>
                    <a:pt x="193" y="6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3" y="3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58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48" y="1"/>
                  </a:lnTo>
                  <a:lnTo>
                    <a:pt x="145" y="1"/>
                  </a:lnTo>
                  <a:lnTo>
                    <a:pt x="142" y="3"/>
                  </a:lnTo>
                  <a:lnTo>
                    <a:pt x="142" y="3"/>
                  </a:lnTo>
                  <a:lnTo>
                    <a:pt x="141" y="3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0" y="3"/>
                  </a:lnTo>
                  <a:lnTo>
                    <a:pt x="134" y="4"/>
                  </a:lnTo>
                  <a:lnTo>
                    <a:pt x="135" y="4"/>
                  </a:lnTo>
                  <a:lnTo>
                    <a:pt x="135" y="4"/>
                  </a:lnTo>
                  <a:lnTo>
                    <a:pt x="121" y="7"/>
                  </a:lnTo>
                  <a:lnTo>
                    <a:pt x="105" y="12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100" y="15"/>
                  </a:lnTo>
                  <a:lnTo>
                    <a:pt x="102" y="15"/>
                  </a:lnTo>
                  <a:lnTo>
                    <a:pt x="105" y="15"/>
                  </a:lnTo>
                  <a:lnTo>
                    <a:pt x="106" y="13"/>
                  </a:lnTo>
                  <a:lnTo>
                    <a:pt x="108" y="13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02" y="15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89" y="22"/>
                  </a:lnTo>
                  <a:lnTo>
                    <a:pt x="87" y="22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3" y="23"/>
                  </a:lnTo>
                  <a:lnTo>
                    <a:pt x="84" y="23"/>
                  </a:lnTo>
                  <a:lnTo>
                    <a:pt x="84" y="25"/>
                  </a:lnTo>
                  <a:lnTo>
                    <a:pt x="83" y="25"/>
                  </a:lnTo>
                  <a:lnTo>
                    <a:pt x="81" y="25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77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3" y="29"/>
                  </a:lnTo>
                  <a:lnTo>
                    <a:pt x="68" y="34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57" y="44"/>
                  </a:lnTo>
                  <a:lnTo>
                    <a:pt x="49" y="51"/>
                  </a:lnTo>
                  <a:lnTo>
                    <a:pt x="44" y="60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1" y="66"/>
                  </a:lnTo>
                  <a:lnTo>
                    <a:pt x="35" y="73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1" y="79"/>
                  </a:lnTo>
                  <a:lnTo>
                    <a:pt x="29" y="81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6" y="86"/>
                  </a:lnTo>
                  <a:lnTo>
                    <a:pt x="26" y="91"/>
                  </a:lnTo>
                  <a:lnTo>
                    <a:pt x="25" y="92"/>
                  </a:lnTo>
                  <a:lnTo>
                    <a:pt x="25" y="92"/>
                  </a:lnTo>
                  <a:lnTo>
                    <a:pt x="25" y="95"/>
                  </a:lnTo>
                  <a:lnTo>
                    <a:pt x="23" y="100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2" y="98"/>
                  </a:lnTo>
                  <a:lnTo>
                    <a:pt x="20" y="98"/>
                  </a:lnTo>
                  <a:lnTo>
                    <a:pt x="20" y="97"/>
                  </a:lnTo>
                  <a:lnTo>
                    <a:pt x="20" y="97"/>
                  </a:lnTo>
                  <a:lnTo>
                    <a:pt x="17" y="102"/>
                  </a:lnTo>
                  <a:lnTo>
                    <a:pt x="17" y="102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5" y="113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7"/>
                  </a:lnTo>
                  <a:lnTo>
                    <a:pt x="13" y="116"/>
                  </a:lnTo>
                  <a:lnTo>
                    <a:pt x="15" y="114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7" y="110"/>
                  </a:lnTo>
                  <a:lnTo>
                    <a:pt x="17" y="113"/>
                  </a:lnTo>
                  <a:lnTo>
                    <a:pt x="16" y="117"/>
                  </a:lnTo>
                  <a:lnTo>
                    <a:pt x="16" y="117"/>
                  </a:lnTo>
                  <a:lnTo>
                    <a:pt x="13" y="121"/>
                  </a:lnTo>
                  <a:lnTo>
                    <a:pt x="10" y="124"/>
                  </a:lnTo>
                  <a:lnTo>
                    <a:pt x="9" y="130"/>
                  </a:lnTo>
                  <a:lnTo>
                    <a:pt x="9" y="130"/>
                  </a:lnTo>
                  <a:lnTo>
                    <a:pt x="9" y="129"/>
                  </a:lnTo>
                  <a:lnTo>
                    <a:pt x="9" y="129"/>
                  </a:lnTo>
                  <a:lnTo>
                    <a:pt x="7" y="133"/>
                  </a:lnTo>
                  <a:lnTo>
                    <a:pt x="6" y="138"/>
                  </a:lnTo>
                  <a:lnTo>
                    <a:pt x="6" y="138"/>
                  </a:lnTo>
                  <a:lnTo>
                    <a:pt x="7" y="141"/>
                  </a:lnTo>
                  <a:lnTo>
                    <a:pt x="6" y="142"/>
                  </a:lnTo>
                  <a:lnTo>
                    <a:pt x="7" y="143"/>
                  </a:lnTo>
                  <a:lnTo>
                    <a:pt x="7" y="143"/>
                  </a:lnTo>
                  <a:lnTo>
                    <a:pt x="9" y="136"/>
                  </a:lnTo>
                  <a:lnTo>
                    <a:pt x="9" y="136"/>
                  </a:lnTo>
                  <a:lnTo>
                    <a:pt x="9" y="143"/>
                  </a:lnTo>
                  <a:lnTo>
                    <a:pt x="9" y="148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7" y="148"/>
                  </a:lnTo>
                  <a:lnTo>
                    <a:pt x="7" y="148"/>
                  </a:lnTo>
                  <a:lnTo>
                    <a:pt x="7" y="151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4" y="152"/>
                  </a:lnTo>
                  <a:lnTo>
                    <a:pt x="6" y="148"/>
                  </a:lnTo>
                  <a:lnTo>
                    <a:pt x="6" y="143"/>
                  </a:lnTo>
                  <a:lnTo>
                    <a:pt x="6" y="139"/>
                  </a:lnTo>
                  <a:lnTo>
                    <a:pt x="6" y="139"/>
                  </a:lnTo>
                  <a:lnTo>
                    <a:pt x="4" y="142"/>
                  </a:lnTo>
                  <a:lnTo>
                    <a:pt x="4" y="145"/>
                  </a:lnTo>
                  <a:lnTo>
                    <a:pt x="4" y="146"/>
                  </a:lnTo>
                  <a:lnTo>
                    <a:pt x="3" y="146"/>
                  </a:lnTo>
                  <a:lnTo>
                    <a:pt x="3" y="146"/>
                  </a:lnTo>
                  <a:lnTo>
                    <a:pt x="4" y="149"/>
                  </a:lnTo>
                  <a:lnTo>
                    <a:pt x="4" y="152"/>
                  </a:lnTo>
                  <a:lnTo>
                    <a:pt x="4" y="152"/>
                  </a:lnTo>
                  <a:lnTo>
                    <a:pt x="4" y="157"/>
                  </a:lnTo>
                  <a:lnTo>
                    <a:pt x="4" y="161"/>
                  </a:lnTo>
                  <a:lnTo>
                    <a:pt x="3" y="160"/>
                  </a:lnTo>
                  <a:lnTo>
                    <a:pt x="3" y="160"/>
                  </a:lnTo>
                  <a:lnTo>
                    <a:pt x="4" y="164"/>
                  </a:lnTo>
                  <a:lnTo>
                    <a:pt x="1" y="161"/>
                  </a:lnTo>
                  <a:lnTo>
                    <a:pt x="1" y="161"/>
                  </a:lnTo>
                  <a:lnTo>
                    <a:pt x="1" y="165"/>
                  </a:lnTo>
                  <a:lnTo>
                    <a:pt x="1" y="168"/>
                  </a:lnTo>
                  <a:lnTo>
                    <a:pt x="0" y="171"/>
                  </a:lnTo>
                  <a:lnTo>
                    <a:pt x="1" y="176"/>
                  </a:lnTo>
                  <a:lnTo>
                    <a:pt x="1" y="176"/>
                  </a:lnTo>
                  <a:lnTo>
                    <a:pt x="1" y="171"/>
                  </a:lnTo>
                  <a:lnTo>
                    <a:pt x="1" y="170"/>
                  </a:lnTo>
                  <a:lnTo>
                    <a:pt x="3" y="170"/>
                  </a:lnTo>
                  <a:lnTo>
                    <a:pt x="4" y="168"/>
                  </a:lnTo>
                  <a:lnTo>
                    <a:pt x="4" y="168"/>
                  </a:lnTo>
                  <a:lnTo>
                    <a:pt x="4" y="174"/>
                  </a:lnTo>
                  <a:lnTo>
                    <a:pt x="3" y="179"/>
                  </a:lnTo>
                  <a:lnTo>
                    <a:pt x="1" y="182"/>
                  </a:lnTo>
                  <a:lnTo>
                    <a:pt x="1" y="187"/>
                  </a:lnTo>
                  <a:lnTo>
                    <a:pt x="1" y="187"/>
                  </a:lnTo>
                  <a:lnTo>
                    <a:pt x="1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3" y="196"/>
                  </a:lnTo>
                  <a:lnTo>
                    <a:pt x="3" y="195"/>
                  </a:lnTo>
                  <a:lnTo>
                    <a:pt x="4" y="193"/>
                  </a:lnTo>
                  <a:lnTo>
                    <a:pt x="4" y="195"/>
                  </a:lnTo>
                  <a:lnTo>
                    <a:pt x="4" y="195"/>
                  </a:lnTo>
                  <a:lnTo>
                    <a:pt x="4" y="196"/>
                  </a:lnTo>
                  <a:lnTo>
                    <a:pt x="4" y="198"/>
                  </a:lnTo>
                  <a:lnTo>
                    <a:pt x="7" y="202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7" y="206"/>
                  </a:lnTo>
                  <a:lnTo>
                    <a:pt x="9" y="208"/>
                  </a:lnTo>
                  <a:lnTo>
                    <a:pt x="10" y="209"/>
                  </a:lnTo>
                  <a:lnTo>
                    <a:pt x="10" y="212"/>
                  </a:lnTo>
                  <a:lnTo>
                    <a:pt x="7" y="209"/>
                  </a:lnTo>
                  <a:lnTo>
                    <a:pt x="9" y="214"/>
                  </a:lnTo>
                  <a:lnTo>
                    <a:pt x="7" y="214"/>
                  </a:lnTo>
                  <a:lnTo>
                    <a:pt x="7" y="214"/>
                  </a:lnTo>
                  <a:lnTo>
                    <a:pt x="9" y="220"/>
                  </a:lnTo>
                  <a:lnTo>
                    <a:pt x="10" y="224"/>
                  </a:lnTo>
                  <a:lnTo>
                    <a:pt x="10" y="224"/>
                  </a:lnTo>
                  <a:lnTo>
                    <a:pt x="12" y="224"/>
                  </a:lnTo>
                  <a:lnTo>
                    <a:pt x="13" y="224"/>
                  </a:lnTo>
                  <a:lnTo>
                    <a:pt x="15" y="228"/>
                  </a:lnTo>
                  <a:lnTo>
                    <a:pt x="15" y="228"/>
                  </a:lnTo>
                  <a:lnTo>
                    <a:pt x="15" y="230"/>
                  </a:lnTo>
                  <a:lnTo>
                    <a:pt x="15" y="230"/>
                  </a:lnTo>
                  <a:lnTo>
                    <a:pt x="16" y="233"/>
                  </a:lnTo>
                  <a:lnTo>
                    <a:pt x="16" y="233"/>
                  </a:lnTo>
                  <a:lnTo>
                    <a:pt x="13" y="231"/>
                  </a:lnTo>
                  <a:lnTo>
                    <a:pt x="13" y="228"/>
                  </a:lnTo>
                  <a:lnTo>
                    <a:pt x="13" y="228"/>
                  </a:lnTo>
                  <a:lnTo>
                    <a:pt x="10" y="227"/>
                  </a:lnTo>
                  <a:lnTo>
                    <a:pt x="10" y="227"/>
                  </a:lnTo>
                  <a:lnTo>
                    <a:pt x="12" y="233"/>
                  </a:lnTo>
                  <a:lnTo>
                    <a:pt x="15" y="237"/>
                  </a:lnTo>
                  <a:lnTo>
                    <a:pt x="15" y="237"/>
                  </a:lnTo>
                  <a:lnTo>
                    <a:pt x="13" y="234"/>
                  </a:lnTo>
                  <a:lnTo>
                    <a:pt x="13" y="234"/>
                  </a:lnTo>
                  <a:lnTo>
                    <a:pt x="16" y="239"/>
                  </a:lnTo>
                  <a:lnTo>
                    <a:pt x="16" y="239"/>
                  </a:lnTo>
                  <a:lnTo>
                    <a:pt x="19" y="242"/>
                  </a:lnTo>
                  <a:lnTo>
                    <a:pt x="19" y="242"/>
                  </a:lnTo>
                  <a:lnTo>
                    <a:pt x="19" y="243"/>
                  </a:lnTo>
                  <a:lnTo>
                    <a:pt x="17" y="242"/>
                  </a:lnTo>
                  <a:lnTo>
                    <a:pt x="17" y="242"/>
                  </a:lnTo>
                  <a:lnTo>
                    <a:pt x="20" y="246"/>
                  </a:lnTo>
                  <a:lnTo>
                    <a:pt x="20" y="246"/>
                  </a:lnTo>
                  <a:lnTo>
                    <a:pt x="19" y="246"/>
                  </a:lnTo>
                  <a:lnTo>
                    <a:pt x="16" y="244"/>
                  </a:lnTo>
                  <a:lnTo>
                    <a:pt x="20" y="250"/>
                  </a:lnTo>
                  <a:lnTo>
                    <a:pt x="20" y="250"/>
                  </a:lnTo>
                  <a:lnTo>
                    <a:pt x="20" y="253"/>
                  </a:lnTo>
                  <a:lnTo>
                    <a:pt x="20" y="255"/>
                  </a:lnTo>
                  <a:lnTo>
                    <a:pt x="20" y="255"/>
                  </a:lnTo>
                  <a:lnTo>
                    <a:pt x="23" y="259"/>
                  </a:lnTo>
                  <a:lnTo>
                    <a:pt x="26" y="262"/>
                  </a:lnTo>
                  <a:lnTo>
                    <a:pt x="29" y="265"/>
                  </a:lnTo>
                  <a:lnTo>
                    <a:pt x="32" y="269"/>
                  </a:lnTo>
                  <a:lnTo>
                    <a:pt x="32" y="269"/>
                  </a:lnTo>
                  <a:lnTo>
                    <a:pt x="33" y="271"/>
                  </a:lnTo>
                  <a:lnTo>
                    <a:pt x="33" y="271"/>
                  </a:lnTo>
                  <a:lnTo>
                    <a:pt x="38" y="278"/>
                  </a:lnTo>
                  <a:lnTo>
                    <a:pt x="38" y="278"/>
                  </a:lnTo>
                  <a:lnTo>
                    <a:pt x="41" y="283"/>
                  </a:lnTo>
                  <a:lnTo>
                    <a:pt x="45" y="285"/>
                  </a:lnTo>
                  <a:lnTo>
                    <a:pt x="45" y="290"/>
                  </a:lnTo>
                  <a:lnTo>
                    <a:pt x="45" y="290"/>
                  </a:lnTo>
                  <a:lnTo>
                    <a:pt x="47" y="291"/>
                  </a:lnTo>
                  <a:lnTo>
                    <a:pt x="47" y="290"/>
                  </a:lnTo>
                  <a:lnTo>
                    <a:pt x="48" y="288"/>
                  </a:lnTo>
                  <a:lnTo>
                    <a:pt x="51" y="290"/>
                  </a:lnTo>
                  <a:lnTo>
                    <a:pt x="51" y="290"/>
                  </a:lnTo>
                  <a:lnTo>
                    <a:pt x="52" y="293"/>
                  </a:lnTo>
                  <a:lnTo>
                    <a:pt x="52" y="294"/>
                  </a:lnTo>
                  <a:lnTo>
                    <a:pt x="52" y="294"/>
                  </a:lnTo>
                  <a:lnTo>
                    <a:pt x="52" y="296"/>
                  </a:lnTo>
                  <a:lnTo>
                    <a:pt x="52" y="296"/>
                  </a:lnTo>
                  <a:lnTo>
                    <a:pt x="58" y="299"/>
                  </a:lnTo>
                  <a:lnTo>
                    <a:pt x="61" y="300"/>
                  </a:lnTo>
                  <a:lnTo>
                    <a:pt x="64" y="304"/>
                  </a:lnTo>
                  <a:lnTo>
                    <a:pt x="64" y="304"/>
                  </a:lnTo>
                  <a:lnTo>
                    <a:pt x="60" y="300"/>
                  </a:lnTo>
                  <a:lnTo>
                    <a:pt x="62" y="304"/>
                  </a:lnTo>
                  <a:lnTo>
                    <a:pt x="62" y="304"/>
                  </a:lnTo>
                  <a:lnTo>
                    <a:pt x="57" y="302"/>
                  </a:lnTo>
                  <a:lnTo>
                    <a:pt x="55" y="302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58" y="303"/>
                  </a:lnTo>
                  <a:lnTo>
                    <a:pt x="60" y="304"/>
                  </a:lnTo>
                  <a:lnTo>
                    <a:pt x="65" y="307"/>
                  </a:lnTo>
                  <a:lnTo>
                    <a:pt x="65" y="307"/>
                  </a:lnTo>
                  <a:lnTo>
                    <a:pt x="70" y="312"/>
                  </a:lnTo>
                  <a:lnTo>
                    <a:pt x="73" y="312"/>
                  </a:lnTo>
                  <a:lnTo>
                    <a:pt x="74" y="312"/>
                  </a:lnTo>
                  <a:lnTo>
                    <a:pt x="76" y="315"/>
                  </a:lnTo>
                  <a:lnTo>
                    <a:pt x="76" y="315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7" y="315"/>
                  </a:lnTo>
                  <a:lnTo>
                    <a:pt x="78" y="316"/>
                  </a:lnTo>
                  <a:lnTo>
                    <a:pt x="81" y="315"/>
                  </a:lnTo>
                  <a:lnTo>
                    <a:pt x="86" y="318"/>
                  </a:lnTo>
                  <a:lnTo>
                    <a:pt x="86" y="318"/>
                  </a:lnTo>
                  <a:lnTo>
                    <a:pt x="87" y="319"/>
                  </a:lnTo>
                  <a:lnTo>
                    <a:pt x="87" y="321"/>
                  </a:lnTo>
                  <a:lnTo>
                    <a:pt x="87" y="321"/>
                  </a:lnTo>
                  <a:lnTo>
                    <a:pt x="93" y="322"/>
                  </a:lnTo>
                  <a:lnTo>
                    <a:pt x="93" y="322"/>
                  </a:lnTo>
                  <a:lnTo>
                    <a:pt x="93" y="324"/>
                  </a:lnTo>
                  <a:lnTo>
                    <a:pt x="92" y="322"/>
                  </a:lnTo>
                  <a:lnTo>
                    <a:pt x="92" y="322"/>
                  </a:lnTo>
                  <a:lnTo>
                    <a:pt x="100" y="326"/>
                  </a:lnTo>
                  <a:lnTo>
                    <a:pt x="99" y="326"/>
                  </a:lnTo>
                  <a:lnTo>
                    <a:pt x="99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5" y="326"/>
                  </a:lnTo>
                  <a:lnTo>
                    <a:pt x="105" y="326"/>
                  </a:lnTo>
                  <a:lnTo>
                    <a:pt x="109" y="328"/>
                  </a:lnTo>
                  <a:lnTo>
                    <a:pt x="109" y="328"/>
                  </a:lnTo>
                  <a:lnTo>
                    <a:pt x="109" y="329"/>
                  </a:lnTo>
                  <a:lnTo>
                    <a:pt x="108" y="329"/>
                  </a:lnTo>
                  <a:lnTo>
                    <a:pt x="103" y="328"/>
                  </a:lnTo>
                  <a:lnTo>
                    <a:pt x="103" y="328"/>
                  </a:lnTo>
                  <a:lnTo>
                    <a:pt x="105" y="331"/>
                  </a:lnTo>
                  <a:lnTo>
                    <a:pt x="108" y="331"/>
                  </a:lnTo>
                  <a:lnTo>
                    <a:pt x="110" y="332"/>
                  </a:lnTo>
                  <a:lnTo>
                    <a:pt x="116" y="335"/>
                  </a:lnTo>
                  <a:lnTo>
                    <a:pt x="112" y="334"/>
                  </a:lnTo>
                  <a:lnTo>
                    <a:pt x="112" y="334"/>
                  </a:lnTo>
                  <a:lnTo>
                    <a:pt x="113" y="335"/>
                  </a:lnTo>
                  <a:lnTo>
                    <a:pt x="115" y="337"/>
                  </a:lnTo>
                  <a:lnTo>
                    <a:pt x="121" y="341"/>
                  </a:lnTo>
                  <a:lnTo>
                    <a:pt x="121" y="341"/>
                  </a:lnTo>
                  <a:lnTo>
                    <a:pt x="118" y="337"/>
                  </a:lnTo>
                  <a:lnTo>
                    <a:pt x="116" y="335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21" y="335"/>
                  </a:lnTo>
                  <a:lnTo>
                    <a:pt x="124" y="335"/>
                  </a:lnTo>
                  <a:lnTo>
                    <a:pt x="124" y="335"/>
                  </a:lnTo>
                  <a:lnTo>
                    <a:pt x="125" y="337"/>
                  </a:lnTo>
                  <a:lnTo>
                    <a:pt x="125" y="337"/>
                  </a:lnTo>
                  <a:lnTo>
                    <a:pt x="129" y="338"/>
                  </a:lnTo>
                  <a:lnTo>
                    <a:pt x="129" y="341"/>
                  </a:lnTo>
                  <a:lnTo>
                    <a:pt x="129" y="341"/>
                  </a:lnTo>
                  <a:lnTo>
                    <a:pt x="132" y="340"/>
                  </a:lnTo>
                  <a:lnTo>
                    <a:pt x="135" y="340"/>
                  </a:lnTo>
                  <a:lnTo>
                    <a:pt x="135" y="340"/>
                  </a:lnTo>
                  <a:lnTo>
                    <a:pt x="140" y="341"/>
                  </a:lnTo>
                  <a:lnTo>
                    <a:pt x="141" y="344"/>
                  </a:lnTo>
                  <a:lnTo>
                    <a:pt x="141" y="344"/>
                  </a:lnTo>
                  <a:lnTo>
                    <a:pt x="142" y="344"/>
                  </a:lnTo>
                  <a:lnTo>
                    <a:pt x="142" y="343"/>
                  </a:lnTo>
                  <a:lnTo>
                    <a:pt x="141" y="341"/>
                  </a:lnTo>
                  <a:lnTo>
                    <a:pt x="144" y="341"/>
                  </a:lnTo>
                  <a:lnTo>
                    <a:pt x="144" y="341"/>
                  </a:lnTo>
                  <a:lnTo>
                    <a:pt x="153" y="343"/>
                  </a:lnTo>
                  <a:lnTo>
                    <a:pt x="161" y="343"/>
                  </a:lnTo>
                  <a:lnTo>
                    <a:pt x="161" y="343"/>
                  </a:lnTo>
                  <a:lnTo>
                    <a:pt x="163" y="343"/>
                  </a:lnTo>
                  <a:lnTo>
                    <a:pt x="161" y="343"/>
                  </a:lnTo>
                  <a:lnTo>
                    <a:pt x="161" y="344"/>
                  </a:lnTo>
                  <a:lnTo>
                    <a:pt x="161" y="344"/>
                  </a:lnTo>
                  <a:lnTo>
                    <a:pt x="164" y="343"/>
                  </a:lnTo>
                  <a:lnTo>
                    <a:pt x="164" y="343"/>
                  </a:lnTo>
                  <a:lnTo>
                    <a:pt x="166" y="343"/>
                  </a:lnTo>
                  <a:lnTo>
                    <a:pt x="166" y="344"/>
                  </a:lnTo>
                  <a:lnTo>
                    <a:pt x="166" y="344"/>
                  </a:lnTo>
                  <a:lnTo>
                    <a:pt x="167" y="343"/>
                  </a:lnTo>
                  <a:lnTo>
                    <a:pt x="167" y="343"/>
                  </a:lnTo>
                  <a:lnTo>
                    <a:pt x="167" y="341"/>
                  </a:lnTo>
                  <a:lnTo>
                    <a:pt x="170" y="341"/>
                  </a:lnTo>
                  <a:lnTo>
                    <a:pt x="170" y="341"/>
                  </a:lnTo>
                  <a:lnTo>
                    <a:pt x="172" y="341"/>
                  </a:lnTo>
                  <a:lnTo>
                    <a:pt x="176" y="341"/>
                  </a:lnTo>
                  <a:lnTo>
                    <a:pt x="176" y="341"/>
                  </a:lnTo>
                  <a:lnTo>
                    <a:pt x="180" y="343"/>
                  </a:lnTo>
                  <a:lnTo>
                    <a:pt x="185" y="341"/>
                  </a:lnTo>
                  <a:lnTo>
                    <a:pt x="185" y="341"/>
                  </a:lnTo>
                  <a:lnTo>
                    <a:pt x="186" y="343"/>
                  </a:lnTo>
                  <a:lnTo>
                    <a:pt x="185" y="343"/>
                  </a:lnTo>
                  <a:lnTo>
                    <a:pt x="185" y="344"/>
                  </a:lnTo>
                  <a:lnTo>
                    <a:pt x="185" y="344"/>
                  </a:lnTo>
                  <a:lnTo>
                    <a:pt x="192" y="341"/>
                  </a:lnTo>
                  <a:lnTo>
                    <a:pt x="198" y="338"/>
                  </a:lnTo>
                  <a:lnTo>
                    <a:pt x="203" y="340"/>
                  </a:lnTo>
                  <a:lnTo>
                    <a:pt x="203" y="340"/>
                  </a:lnTo>
                  <a:lnTo>
                    <a:pt x="201" y="338"/>
                  </a:lnTo>
                  <a:lnTo>
                    <a:pt x="202" y="337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2"/>
                  </a:lnTo>
                  <a:lnTo>
                    <a:pt x="206" y="332"/>
                  </a:lnTo>
                  <a:lnTo>
                    <a:pt x="208" y="332"/>
                  </a:lnTo>
                  <a:lnTo>
                    <a:pt x="208" y="332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9" y="332"/>
                  </a:lnTo>
                  <a:lnTo>
                    <a:pt x="209" y="332"/>
                  </a:lnTo>
                  <a:lnTo>
                    <a:pt x="212" y="332"/>
                  </a:lnTo>
                  <a:lnTo>
                    <a:pt x="212" y="332"/>
                  </a:lnTo>
                  <a:lnTo>
                    <a:pt x="211" y="334"/>
                  </a:lnTo>
                  <a:lnTo>
                    <a:pt x="211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5"/>
                  </a:lnTo>
                  <a:lnTo>
                    <a:pt x="206" y="338"/>
                  </a:lnTo>
                  <a:lnTo>
                    <a:pt x="206" y="338"/>
                  </a:lnTo>
                  <a:lnTo>
                    <a:pt x="208" y="337"/>
                  </a:lnTo>
                  <a:lnTo>
                    <a:pt x="208" y="337"/>
                  </a:lnTo>
                  <a:lnTo>
                    <a:pt x="208" y="338"/>
                  </a:lnTo>
                  <a:lnTo>
                    <a:pt x="208" y="338"/>
                  </a:lnTo>
                  <a:lnTo>
                    <a:pt x="209" y="337"/>
                  </a:lnTo>
                  <a:lnTo>
                    <a:pt x="212" y="340"/>
                  </a:lnTo>
                  <a:lnTo>
                    <a:pt x="212" y="338"/>
                  </a:lnTo>
                  <a:lnTo>
                    <a:pt x="221" y="337"/>
                  </a:lnTo>
                  <a:lnTo>
                    <a:pt x="221" y="337"/>
                  </a:lnTo>
                  <a:lnTo>
                    <a:pt x="225" y="334"/>
                  </a:lnTo>
                  <a:lnTo>
                    <a:pt x="225" y="334"/>
                  </a:lnTo>
                  <a:lnTo>
                    <a:pt x="230" y="329"/>
                  </a:lnTo>
                  <a:lnTo>
                    <a:pt x="230" y="329"/>
                  </a:lnTo>
                  <a:lnTo>
                    <a:pt x="240" y="322"/>
                  </a:lnTo>
                  <a:lnTo>
                    <a:pt x="240" y="322"/>
                  </a:lnTo>
                  <a:lnTo>
                    <a:pt x="240" y="325"/>
                  </a:lnTo>
                  <a:lnTo>
                    <a:pt x="240" y="325"/>
                  </a:lnTo>
                  <a:lnTo>
                    <a:pt x="241" y="328"/>
                  </a:lnTo>
                  <a:lnTo>
                    <a:pt x="241" y="328"/>
                  </a:lnTo>
                  <a:lnTo>
                    <a:pt x="238" y="328"/>
                  </a:lnTo>
                  <a:lnTo>
                    <a:pt x="235" y="329"/>
                  </a:lnTo>
                  <a:lnTo>
                    <a:pt x="230" y="332"/>
                  </a:lnTo>
                  <a:lnTo>
                    <a:pt x="230" y="332"/>
                  </a:lnTo>
                  <a:lnTo>
                    <a:pt x="231" y="332"/>
                  </a:lnTo>
                  <a:lnTo>
                    <a:pt x="231" y="334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1" y="329"/>
                  </a:lnTo>
                  <a:lnTo>
                    <a:pt x="244" y="329"/>
                  </a:lnTo>
                  <a:lnTo>
                    <a:pt x="244" y="329"/>
                  </a:lnTo>
                  <a:lnTo>
                    <a:pt x="244" y="328"/>
                  </a:lnTo>
                  <a:lnTo>
                    <a:pt x="244" y="326"/>
                  </a:lnTo>
                  <a:lnTo>
                    <a:pt x="247" y="325"/>
                  </a:lnTo>
                  <a:lnTo>
                    <a:pt x="253" y="321"/>
                  </a:lnTo>
                  <a:lnTo>
                    <a:pt x="253" y="321"/>
                  </a:lnTo>
                  <a:lnTo>
                    <a:pt x="253" y="322"/>
                  </a:lnTo>
                  <a:lnTo>
                    <a:pt x="249" y="325"/>
                  </a:lnTo>
                  <a:lnTo>
                    <a:pt x="249" y="325"/>
                  </a:lnTo>
                  <a:lnTo>
                    <a:pt x="253" y="324"/>
                  </a:lnTo>
                  <a:lnTo>
                    <a:pt x="254" y="322"/>
                  </a:lnTo>
                  <a:lnTo>
                    <a:pt x="256" y="319"/>
                  </a:lnTo>
                  <a:lnTo>
                    <a:pt x="259" y="318"/>
                  </a:lnTo>
                  <a:lnTo>
                    <a:pt x="259" y="318"/>
                  </a:lnTo>
                  <a:lnTo>
                    <a:pt x="257" y="319"/>
                  </a:lnTo>
                  <a:lnTo>
                    <a:pt x="257" y="319"/>
                  </a:lnTo>
                  <a:lnTo>
                    <a:pt x="262" y="316"/>
                  </a:lnTo>
                  <a:lnTo>
                    <a:pt x="265" y="315"/>
                  </a:lnTo>
                  <a:lnTo>
                    <a:pt x="265" y="316"/>
                  </a:lnTo>
                  <a:lnTo>
                    <a:pt x="263" y="316"/>
                  </a:lnTo>
                  <a:lnTo>
                    <a:pt x="263" y="316"/>
                  </a:lnTo>
                  <a:lnTo>
                    <a:pt x="269" y="313"/>
                  </a:lnTo>
                  <a:lnTo>
                    <a:pt x="269" y="313"/>
                  </a:lnTo>
                  <a:lnTo>
                    <a:pt x="276" y="307"/>
                  </a:lnTo>
                  <a:lnTo>
                    <a:pt x="276" y="307"/>
                  </a:lnTo>
                  <a:lnTo>
                    <a:pt x="281" y="303"/>
                  </a:lnTo>
                  <a:lnTo>
                    <a:pt x="282" y="300"/>
                  </a:lnTo>
                  <a:lnTo>
                    <a:pt x="282" y="300"/>
                  </a:lnTo>
                  <a:lnTo>
                    <a:pt x="283" y="304"/>
                  </a:lnTo>
                  <a:lnTo>
                    <a:pt x="283" y="304"/>
                  </a:lnTo>
                  <a:lnTo>
                    <a:pt x="283" y="302"/>
                  </a:lnTo>
                  <a:lnTo>
                    <a:pt x="283" y="302"/>
                  </a:lnTo>
                  <a:lnTo>
                    <a:pt x="285" y="296"/>
                  </a:lnTo>
                  <a:lnTo>
                    <a:pt x="285" y="296"/>
                  </a:lnTo>
                  <a:lnTo>
                    <a:pt x="286" y="293"/>
                  </a:lnTo>
                  <a:lnTo>
                    <a:pt x="286" y="293"/>
                  </a:lnTo>
                  <a:lnTo>
                    <a:pt x="289" y="290"/>
                  </a:lnTo>
                  <a:lnTo>
                    <a:pt x="289" y="290"/>
                  </a:lnTo>
                  <a:lnTo>
                    <a:pt x="292" y="293"/>
                  </a:lnTo>
                  <a:lnTo>
                    <a:pt x="292" y="294"/>
                  </a:lnTo>
                  <a:lnTo>
                    <a:pt x="292" y="297"/>
                  </a:lnTo>
                  <a:lnTo>
                    <a:pt x="292" y="297"/>
                  </a:lnTo>
                  <a:lnTo>
                    <a:pt x="295" y="294"/>
                  </a:lnTo>
                  <a:lnTo>
                    <a:pt x="298" y="291"/>
                  </a:lnTo>
                  <a:lnTo>
                    <a:pt x="298" y="291"/>
                  </a:lnTo>
                  <a:lnTo>
                    <a:pt x="295" y="291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8" y="287"/>
                  </a:lnTo>
                  <a:lnTo>
                    <a:pt x="302" y="285"/>
                  </a:lnTo>
                  <a:lnTo>
                    <a:pt x="302" y="285"/>
                  </a:lnTo>
                  <a:lnTo>
                    <a:pt x="301" y="285"/>
                  </a:lnTo>
                  <a:lnTo>
                    <a:pt x="301" y="284"/>
                  </a:lnTo>
                  <a:lnTo>
                    <a:pt x="301" y="281"/>
                  </a:lnTo>
                  <a:lnTo>
                    <a:pt x="301" y="280"/>
                  </a:lnTo>
                  <a:lnTo>
                    <a:pt x="301" y="280"/>
                  </a:lnTo>
                  <a:lnTo>
                    <a:pt x="304" y="281"/>
                  </a:lnTo>
                  <a:lnTo>
                    <a:pt x="304" y="284"/>
                  </a:lnTo>
                  <a:lnTo>
                    <a:pt x="304" y="284"/>
                  </a:lnTo>
                  <a:lnTo>
                    <a:pt x="305" y="280"/>
                  </a:lnTo>
                  <a:lnTo>
                    <a:pt x="305" y="280"/>
                  </a:lnTo>
                  <a:lnTo>
                    <a:pt x="307" y="275"/>
                  </a:lnTo>
                  <a:lnTo>
                    <a:pt x="307" y="275"/>
                  </a:lnTo>
                  <a:lnTo>
                    <a:pt x="307" y="277"/>
                  </a:lnTo>
                  <a:lnTo>
                    <a:pt x="307" y="277"/>
                  </a:lnTo>
                  <a:lnTo>
                    <a:pt x="310" y="277"/>
                  </a:lnTo>
                  <a:lnTo>
                    <a:pt x="310" y="277"/>
                  </a:lnTo>
                  <a:lnTo>
                    <a:pt x="312" y="274"/>
                  </a:lnTo>
                  <a:lnTo>
                    <a:pt x="315" y="269"/>
                  </a:lnTo>
                  <a:lnTo>
                    <a:pt x="312" y="272"/>
                  </a:lnTo>
                  <a:lnTo>
                    <a:pt x="312" y="272"/>
                  </a:lnTo>
                  <a:lnTo>
                    <a:pt x="315" y="268"/>
                  </a:lnTo>
                  <a:lnTo>
                    <a:pt x="315" y="263"/>
                  </a:lnTo>
                  <a:lnTo>
                    <a:pt x="315" y="259"/>
                  </a:lnTo>
                  <a:lnTo>
                    <a:pt x="317" y="255"/>
                  </a:lnTo>
                  <a:lnTo>
                    <a:pt x="317" y="255"/>
                  </a:lnTo>
                  <a:lnTo>
                    <a:pt x="318" y="258"/>
                  </a:lnTo>
                  <a:lnTo>
                    <a:pt x="321" y="258"/>
                  </a:lnTo>
                  <a:lnTo>
                    <a:pt x="323" y="256"/>
                  </a:lnTo>
                  <a:lnTo>
                    <a:pt x="323" y="256"/>
                  </a:lnTo>
                  <a:lnTo>
                    <a:pt x="321" y="249"/>
                  </a:lnTo>
                  <a:lnTo>
                    <a:pt x="321" y="249"/>
                  </a:lnTo>
                  <a:lnTo>
                    <a:pt x="321" y="247"/>
                  </a:lnTo>
                  <a:lnTo>
                    <a:pt x="321" y="247"/>
                  </a:lnTo>
                  <a:lnTo>
                    <a:pt x="324" y="240"/>
                  </a:lnTo>
                  <a:lnTo>
                    <a:pt x="324" y="240"/>
                  </a:lnTo>
                  <a:lnTo>
                    <a:pt x="326" y="253"/>
                  </a:lnTo>
                  <a:lnTo>
                    <a:pt x="326" y="253"/>
                  </a:lnTo>
                  <a:lnTo>
                    <a:pt x="327" y="252"/>
                  </a:lnTo>
                  <a:lnTo>
                    <a:pt x="328" y="249"/>
                  </a:lnTo>
                  <a:lnTo>
                    <a:pt x="328" y="249"/>
                  </a:lnTo>
                  <a:lnTo>
                    <a:pt x="330" y="249"/>
                  </a:lnTo>
                  <a:lnTo>
                    <a:pt x="330" y="249"/>
                  </a:lnTo>
                  <a:lnTo>
                    <a:pt x="328" y="253"/>
                  </a:lnTo>
                  <a:lnTo>
                    <a:pt x="334" y="243"/>
                  </a:lnTo>
                  <a:lnTo>
                    <a:pt x="334" y="243"/>
                  </a:lnTo>
                  <a:lnTo>
                    <a:pt x="333" y="242"/>
                  </a:lnTo>
                  <a:lnTo>
                    <a:pt x="334" y="239"/>
                  </a:lnTo>
                  <a:lnTo>
                    <a:pt x="334" y="239"/>
                  </a:lnTo>
                  <a:lnTo>
                    <a:pt x="334" y="236"/>
                  </a:lnTo>
                  <a:lnTo>
                    <a:pt x="333" y="234"/>
                  </a:lnTo>
                  <a:lnTo>
                    <a:pt x="333" y="234"/>
                  </a:lnTo>
                  <a:lnTo>
                    <a:pt x="333" y="236"/>
                  </a:lnTo>
                  <a:lnTo>
                    <a:pt x="333" y="236"/>
                  </a:lnTo>
                  <a:lnTo>
                    <a:pt x="333" y="240"/>
                  </a:lnTo>
                  <a:lnTo>
                    <a:pt x="333" y="240"/>
                  </a:lnTo>
                  <a:lnTo>
                    <a:pt x="331" y="246"/>
                  </a:lnTo>
                  <a:lnTo>
                    <a:pt x="331" y="246"/>
                  </a:lnTo>
                  <a:lnTo>
                    <a:pt x="330" y="244"/>
                  </a:lnTo>
                  <a:lnTo>
                    <a:pt x="328" y="240"/>
                  </a:lnTo>
                  <a:lnTo>
                    <a:pt x="330" y="236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3" y="230"/>
                  </a:lnTo>
                  <a:lnTo>
                    <a:pt x="336" y="233"/>
                  </a:lnTo>
                  <a:lnTo>
                    <a:pt x="336" y="233"/>
                  </a:lnTo>
                  <a:lnTo>
                    <a:pt x="336" y="228"/>
                  </a:lnTo>
                  <a:lnTo>
                    <a:pt x="337" y="224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9" y="225"/>
                  </a:lnTo>
                  <a:lnTo>
                    <a:pt x="339" y="223"/>
                  </a:lnTo>
                  <a:lnTo>
                    <a:pt x="339" y="220"/>
                  </a:lnTo>
                  <a:lnTo>
                    <a:pt x="340" y="215"/>
                  </a:lnTo>
                  <a:lnTo>
                    <a:pt x="340" y="215"/>
                  </a:lnTo>
                  <a:lnTo>
                    <a:pt x="342" y="212"/>
                  </a:lnTo>
                  <a:lnTo>
                    <a:pt x="343" y="212"/>
                  </a:lnTo>
                  <a:lnTo>
                    <a:pt x="343" y="211"/>
                  </a:lnTo>
                  <a:lnTo>
                    <a:pt x="343" y="211"/>
                  </a:lnTo>
                  <a:lnTo>
                    <a:pt x="339" y="212"/>
                  </a:lnTo>
                  <a:lnTo>
                    <a:pt x="334" y="211"/>
                  </a:lnTo>
                  <a:lnTo>
                    <a:pt x="334" y="211"/>
                  </a:lnTo>
                  <a:close/>
                  <a:moveTo>
                    <a:pt x="214" y="335"/>
                  </a:moveTo>
                  <a:lnTo>
                    <a:pt x="214" y="335"/>
                  </a:lnTo>
                  <a:lnTo>
                    <a:pt x="217" y="334"/>
                  </a:lnTo>
                  <a:lnTo>
                    <a:pt x="217" y="334"/>
                  </a:lnTo>
                  <a:lnTo>
                    <a:pt x="215" y="335"/>
                  </a:lnTo>
                  <a:lnTo>
                    <a:pt x="214" y="335"/>
                  </a:lnTo>
                  <a:lnTo>
                    <a:pt x="214" y="335"/>
                  </a:lnTo>
                  <a:close/>
                  <a:moveTo>
                    <a:pt x="215" y="121"/>
                  </a:moveTo>
                  <a:lnTo>
                    <a:pt x="215" y="121"/>
                  </a:lnTo>
                  <a:lnTo>
                    <a:pt x="215" y="121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7" y="121"/>
                  </a:lnTo>
                  <a:lnTo>
                    <a:pt x="218" y="123"/>
                  </a:lnTo>
                  <a:lnTo>
                    <a:pt x="218" y="123"/>
                  </a:lnTo>
                  <a:lnTo>
                    <a:pt x="217" y="124"/>
                  </a:lnTo>
                  <a:lnTo>
                    <a:pt x="217" y="124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4" y="123"/>
                  </a:lnTo>
                  <a:lnTo>
                    <a:pt x="212" y="124"/>
                  </a:lnTo>
                  <a:lnTo>
                    <a:pt x="212" y="124"/>
                  </a:lnTo>
                  <a:lnTo>
                    <a:pt x="214" y="126"/>
                  </a:lnTo>
                  <a:lnTo>
                    <a:pt x="214" y="12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14" y="126"/>
                  </a:lnTo>
                  <a:lnTo>
                    <a:pt x="214" y="129"/>
                  </a:lnTo>
                  <a:lnTo>
                    <a:pt x="214" y="127"/>
                  </a:lnTo>
                  <a:lnTo>
                    <a:pt x="218" y="132"/>
                  </a:lnTo>
                  <a:lnTo>
                    <a:pt x="218" y="132"/>
                  </a:lnTo>
                  <a:lnTo>
                    <a:pt x="225" y="132"/>
                  </a:lnTo>
                  <a:lnTo>
                    <a:pt x="230" y="132"/>
                  </a:lnTo>
                  <a:lnTo>
                    <a:pt x="234" y="133"/>
                  </a:lnTo>
                  <a:lnTo>
                    <a:pt x="234" y="133"/>
                  </a:lnTo>
                  <a:lnTo>
                    <a:pt x="231" y="135"/>
                  </a:lnTo>
                  <a:lnTo>
                    <a:pt x="231" y="138"/>
                  </a:lnTo>
                  <a:lnTo>
                    <a:pt x="231" y="138"/>
                  </a:lnTo>
                  <a:lnTo>
                    <a:pt x="230" y="136"/>
                  </a:lnTo>
                  <a:lnTo>
                    <a:pt x="228" y="135"/>
                  </a:lnTo>
                  <a:lnTo>
                    <a:pt x="224" y="133"/>
                  </a:lnTo>
                  <a:lnTo>
                    <a:pt x="224" y="133"/>
                  </a:lnTo>
                  <a:lnTo>
                    <a:pt x="224" y="135"/>
                  </a:lnTo>
                  <a:lnTo>
                    <a:pt x="224" y="135"/>
                  </a:lnTo>
                  <a:lnTo>
                    <a:pt x="230" y="136"/>
                  </a:lnTo>
                  <a:lnTo>
                    <a:pt x="230" y="136"/>
                  </a:lnTo>
                  <a:lnTo>
                    <a:pt x="230" y="139"/>
                  </a:lnTo>
                  <a:lnTo>
                    <a:pt x="231" y="141"/>
                  </a:lnTo>
                  <a:lnTo>
                    <a:pt x="231" y="141"/>
                  </a:lnTo>
                  <a:lnTo>
                    <a:pt x="233" y="139"/>
                  </a:lnTo>
                  <a:lnTo>
                    <a:pt x="234" y="139"/>
                  </a:lnTo>
                  <a:lnTo>
                    <a:pt x="238" y="141"/>
                  </a:lnTo>
                  <a:lnTo>
                    <a:pt x="238" y="141"/>
                  </a:lnTo>
                  <a:lnTo>
                    <a:pt x="237" y="142"/>
                  </a:lnTo>
                  <a:lnTo>
                    <a:pt x="234" y="141"/>
                  </a:lnTo>
                  <a:lnTo>
                    <a:pt x="234" y="141"/>
                  </a:lnTo>
                  <a:lnTo>
                    <a:pt x="235" y="142"/>
                  </a:lnTo>
                  <a:lnTo>
                    <a:pt x="238" y="142"/>
                  </a:lnTo>
                  <a:lnTo>
                    <a:pt x="240" y="142"/>
                  </a:lnTo>
                  <a:lnTo>
                    <a:pt x="241" y="143"/>
                  </a:lnTo>
                  <a:lnTo>
                    <a:pt x="241" y="143"/>
                  </a:lnTo>
                  <a:lnTo>
                    <a:pt x="240" y="142"/>
                  </a:lnTo>
                  <a:lnTo>
                    <a:pt x="240" y="142"/>
                  </a:lnTo>
                  <a:lnTo>
                    <a:pt x="243" y="143"/>
                  </a:lnTo>
                  <a:lnTo>
                    <a:pt x="244" y="145"/>
                  </a:lnTo>
                  <a:lnTo>
                    <a:pt x="244" y="146"/>
                  </a:lnTo>
                  <a:lnTo>
                    <a:pt x="243" y="145"/>
                  </a:lnTo>
                  <a:lnTo>
                    <a:pt x="243" y="145"/>
                  </a:lnTo>
                  <a:lnTo>
                    <a:pt x="251" y="151"/>
                  </a:lnTo>
                  <a:lnTo>
                    <a:pt x="254" y="151"/>
                  </a:lnTo>
                  <a:lnTo>
                    <a:pt x="257" y="151"/>
                  </a:lnTo>
                  <a:lnTo>
                    <a:pt x="257" y="151"/>
                  </a:lnTo>
                  <a:lnTo>
                    <a:pt x="254" y="154"/>
                  </a:lnTo>
                  <a:lnTo>
                    <a:pt x="263" y="151"/>
                  </a:lnTo>
                  <a:lnTo>
                    <a:pt x="266" y="152"/>
                  </a:lnTo>
                  <a:lnTo>
                    <a:pt x="266" y="152"/>
                  </a:lnTo>
                  <a:lnTo>
                    <a:pt x="263" y="157"/>
                  </a:lnTo>
                  <a:lnTo>
                    <a:pt x="262" y="158"/>
                  </a:lnTo>
                  <a:lnTo>
                    <a:pt x="260" y="158"/>
                  </a:lnTo>
                  <a:lnTo>
                    <a:pt x="260" y="158"/>
                  </a:lnTo>
                  <a:lnTo>
                    <a:pt x="262" y="160"/>
                  </a:lnTo>
                  <a:lnTo>
                    <a:pt x="265" y="160"/>
                  </a:lnTo>
                  <a:lnTo>
                    <a:pt x="265" y="160"/>
                  </a:lnTo>
                  <a:lnTo>
                    <a:pt x="265" y="158"/>
                  </a:lnTo>
                  <a:lnTo>
                    <a:pt x="266" y="157"/>
                  </a:lnTo>
                  <a:lnTo>
                    <a:pt x="266" y="157"/>
                  </a:lnTo>
                  <a:lnTo>
                    <a:pt x="267" y="160"/>
                  </a:lnTo>
                  <a:lnTo>
                    <a:pt x="269" y="162"/>
                  </a:lnTo>
                  <a:lnTo>
                    <a:pt x="269" y="162"/>
                  </a:lnTo>
                  <a:lnTo>
                    <a:pt x="270" y="161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2"/>
                  </a:lnTo>
                  <a:lnTo>
                    <a:pt x="270" y="164"/>
                  </a:lnTo>
                  <a:lnTo>
                    <a:pt x="270" y="164"/>
                  </a:lnTo>
                  <a:lnTo>
                    <a:pt x="273" y="162"/>
                  </a:lnTo>
                  <a:lnTo>
                    <a:pt x="273" y="162"/>
                  </a:lnTo>
                  <a:lnTo>
                    <a:pt x="275" y="162"/>
                  </a:lnTo>
                  <a:lnTo>
                    <a:pt x="275" y="162"/>
                  </a:lnTo>
                  <a:lnTo>
                    <a:pt x="273" y="164"/>
                  </a:lnTo>
                  <a:lnTo>
                    <a:pt x="272" y="165"/>
                  </a:lnTo>
                  <a:lnTo>
                    <a:pt x="272" y="165"/>
                  </a:lnTo>
                  <a:lnTo>
                    <a:pt x="273" y="165"/>
                  </a:lnTo>
                  <a:lnTo>
                    <a:pt x="275" y="167"/>
                  </a:lnTo>
                  <a:lnTo>
                    <a:pt x="275" y="167"/>
                  </a:lnTo>
                  <a:lnTo>
                    <a:pt x="275" y="165"/>
                  </a:lnTo>
                  <a:lnTo>
                    <a:pt x="275" y="165"/>
                  </a:lnTo>
                  <a:lnTo>
                    <a:pt x="278" y="167"/>
                  </a:lnTo>
                  <a:lnTo>
                    <a:pt x="281" y="167"/>
                  </a:lnTo>
                  <a:lnTo>
                    <a:pt x="281" y="167"/>
                  </a:lnTo>
                  <a:lnTo>
                    <a:pt x="285" y="167"/>
                  </a:lnTo>
                  <a:lnTo>
                    <a:pt x="288" y="168"/>
                  </a:lnTo>
                  <a:lnTo>
                    <a:pt x="288" y="168"/>
                  </a:lnTo>
                  <a:lnTo>
                    <a:pt x="283" y="168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5" y="171"/>
                  </a:lnTo>
                  <a:lnTo>
                    <a:pt x="282" y="170"/>
                  </a:lnTo>
                  <a:lnTo>
                    <a:pt x="282" y="170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79" y="170"/>
                  </a:lnTo>
                  <a:lnTo>
                    <a:pt x="279" y="170"/>
                  </a:lnTo>
                  <a:lnTo>
                    <a:pt x="278" y="171"/>
                  </a:lnTo>
                  <a:lnTo>
                    <a:pt x="278" y="171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2" y="171"/>
                  </a:lnTo>
                  <a:lnTo>
                    <a:pt x="272" y="171"/>
                  </a:lnTo>
                  <a:lnTo>
                    <a:pt x="275" y="173"/>
                  </a:lnTo>
                  <a:lnTo>
                    <a:pt x="276" y="174"/>
                  </a:lnTo>
                  <a:lnTo>
                    <a:pt x="276" y="174"/>
                  </a:lnTo>
                  <a:lnTo>
                    <a:pt x="276" y="173"/>
                  </a:lnTo>
                  <a:lnTo>
                    <a:pt x="276" y="173"/>
                  </a:lnTo>
                  <a:lnTo>
                    <a:pt x="276" y="171"/>
                  </a:lnTo>
                  <a:lnTo>
                    <a:pt x="276" y="171"/>
                  </a:lnTo>
                  <a:lnTo>
                    <a:pt x="279" y="171"/>
                  </a:lnTo>
                  <a:lnTo>
                    <a:pt x="282" y="173"/>
                  </a:lnTo>
                  <a:lnTo>
                    <a:pt x="282" y="173"/>
                  </a:lnTo>
                  <a:lnTo>
                    <a:pt x="282" y="174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78" y="174"/>
                  </a:lnTo>
                  <a:lnTo>
                    <a:pt x="275" y="173"/>
                  </a:lnTo>
                  <a:lnTo>
                    <a:pt x="275" y="173"/>
                  </a:lnTo>
                  <a:lnTo>
                    <a:pt x="275" y="174"/>
                  </a:lnTo>
                  <a:lnTo>
                    <a:pt x="273" y="176"/>
                  </a:lnTo>
                  <a:lnTo>
                    <a:pt x="273" y="176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6"/>
                  </a:lnTo>
                  <a:lnTo>
                    <a:pt x="272" y="176"/>
                  </a:lnTo>
                  <a:lnTo>
                    <a:pt x="270" y="177"/>
                  </a:lnTo>
                  <a:lnTo>
                    <a:pt x="270" y="177"/>
                  </a:lnTo>
                  <a:lnTo>
                    <a:pt x="269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70" y="180"/>
                  </a:lnTo>
                  <a:lnTo>
                    <a:pt x="273" y="183"/>
                  </a:lnTo>
                  <a:lnTo>
                    <a:pt x="269" y="186"/>
                  </a:lnTo>
                  <a:lnTo>
                    <a:pt x="269" y="184"/>
                  </a:lnTo>
                  <a:lnTo>
                    <a:pt x="269" y="184"/>
                  </a:lnTo>
                  <a:lnTo>
                    <a:pt x="269" y="186"/>
                  </a:lnTo>
                  <a:lnTo>
                    <a:pt x="266" y="187"/>
                  </a:lnTo>
                  <a:lnTo>
                    <a:pt x="266" y="187"/>
                  </a:lnTo>
                  <a:lnTo>
                    <a:pt x="265" y="184"/>
                  </a:lnTo>
                  <a:lnTo>
                    <a:pt x="265" y="183"/>
                  </a:lnTo>
                  <a:lnTo>
                    <a:pt x="265" y="182"/>
                  </a:lnTo>
                  <a:lnTo>
                    <a:pt x="265" y="182"/>
                  </a:lnTo>
                  <a:lnTo>
                    <a:pt x="263" y="184"/>
                  </a:lnTo>
                  <a:lnTo>
                    <a:pt x="263" y="184"/>
                  </a:lnTo>
                  <a:lnTo>
                    <a:pt x="263" y="183"/>
                  </a:lnTo>
                  <a:lnTo>
                    <a:pt x="262" y="183"/>
                  </a:lnTo>
                  <a:lnTo>
                    <a:pt x="262" y="183"/>
                  </a:lnTo>
                  <a:lnTo>
                    <a:pt x="260" y="184"/>
                  </a:lnTo>
                  <a:lnTo>
                    <a:pt x="260" y="186"/>
                  </a:lnTo>
                  <a:lnTo>
                    <a:pt x="262" y="186"/>
                  </a:lnTo>
                  <a:lnTo>
                    <a:pt x="262" y="186"/>
                  </a:lnTo>
                  <a:lnTo>
                    <a:pt x="259" y="187"/>
                  </a:lnTo>
                  <a:lnTo>
                    <a:pt x="256" y="189"/>
                  </a:lnTo>
                  <a:lnTo>
                    <a:pt x="256" y="189"/>
                  </a:lnTo>
                  <a:lnTo>
                    <a:pt x="257" y="190"/>
                  </a:lnTo>
                  <a:lnTo>
                    <a:pt x="256" y="193"/>
                  </a:lnTo>
                  <a:lnTo>
                    <a:pt x="254" y="195"/>
                  </a:lnTo>
                  <a:lnTo>
                    <a:pt x="254" y="195"/>
                  </a:lnTo>
                  <a:lnTo>
                    <a:pt x="253" y="195"/>
                  </a:lnTo>
                  <a:lnTo>
                    <a:pt x="253" y="195"/>
                  </a:lnTo>
                  <a:lnTo>
                    <a:pt x="243" y="201"/>
                  </a:lnTo>
                  <a:lnTo>
                    <a:pt x="243" y="201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199"/>
                  </a:lnTo>
                  <a:lnTo>
                    <a:pt x="240" y="199"/>
                  </a:lnTo>
                  <a:lnTo>
                    <a:pt x="238" y="202"/>
                  </a:lnTo>
                  <a:lnTo>
                    <a:pt x="238" y="202"/>
                  </a:lnTo>
                  <a:lnTo>
                    <a:pt x="237" y="202"/>
                  </a:lnTo>
                  <a:lnTo>
                    <a:pt x="237" y="201"/>
                  </a:lnTo>
                  <a:lnTo>
                    <a:pt x="238" y="199"/>
                  </a:lnTo>
                  <a:lnTo>
                    <a:pt x="237" y="199"/>
                  </a:lnTo>
                  <a:lnTo>
                    <a:pt x="237" y="199"/>
                  </a:lnTo>
                  <a:lnTo>
                    <a:pt x="237" y="202"/>
                  </a:lnTo>
                  <a:lnTo>
                    <a:pt x="234" y="205"/>
                  </a:lnTo>
                  <a:lnTo>
                    <a:pt x="234" y="205"/>
                  </a:lnTo>
                  <a:lnTo>
                    <a:pt x="235" y="205"/>
                  </a:lnTo>
                  <a:lnTo>
                    <a:pt x="237" y="203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203"/>
                  </a:lnTo>
                  <a:lnTo>
                    <a:pt x="227" y="212"/>
                  </a:lnTo>
                  <a:lnTo>
                    <a:pt x="227" y="212"/>
                  </a:lnTo>
                  <a:lnTo>
                    <a:pt x="221" y="215"/>
                  </a:lnTo>
                  <a:lnTo>
                    <a:pt x="212" y="220"/>
                  </a:lnTo>
                  <a:lnTo>
                    <a:pt x="212" y="220"/>
                  </a:lnTo>
                  <a:lnTo>
                    <a:pt x="211" y="22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3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4"/>
                  </a:lnTo>
                  <a:lnTo>
                    <a:pt x="189" y="236"/>
                  </a:lnTo>
                  <a:lnTo>
                    <a:pt x="189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12" y="284"/>
                  </a:lnTo>
                  <a:lnTo>
                    <a:pt x="112" y="278"/>
                  </a:lnTo>
                  <a:lnTo>
                    <a:pt x="112" y="278"/>
                  </a:lnTo>
                  <a:lnTo>
                    <a:pt x="115" y="277"/>
                  </a:lnTo>
                  <a:lnTo>
                    <a:pt x="116" y="275"/>
                  </a:lnTo>
                  <a:lnTo>
                    <a:pt x="116" y="275"/>
                  </a:lnTo>
                  <a:lnTo>
                    <a:pt x="116" y="274"/>
                  </a:lnTo>
                  <a:lnTo>
                    <a:pt x="116" y="269"/>
                  </a:lnTo>
                  <a:lnTo>
                    <a:pt x="118" y="266"/>
                  </a:lnTo>
                  <a:lnTo>
                    <a:pt x="116" y="263"/>
                  </a:lnTo>
                  <a:lnTo>
                    <a:pt x="116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2"/>
                  </a:lnTo>
                  <a:lnTo>
                    <a:pt x="118" y="258"/>
                  </a:lnTo>
                  <a:lnTo>
                    <a:pt x="118" y="259"/>
                  </a:lnTo>
                  <a:lnTo>
                    <a:pt x="118" y="259"/>
                  </a:lnTo>
                  <a:lnTo>
                    <a:pt x="118" y="249"/>
                  </a:lnTo>
                  <a:lnTo>
                    <a:pt x="119" y="240"/>
                  </a:lnTo>
                  <a:lnTo>
                    <a:pt x="118" y="240"/>
                  </a:lnTo>
                  <a:lnTo>
                    <a:pt x="118" y="240"/>
                  </a:lnTo>
                  <a:lnTo>
                    <a:pt x="119" y="237"/>
                  </a:lnTo>
                  <a:lnTo>
                    <a:pt x="119" y="237"/>
                  </a:lnTo>
                  <a:lnTo>
                    <a:pt x="118" y="237"/>
                  </a:lnTo>
                  <a:lnTo>
                    <a:pt x="118" y="239"/>
                  </a:lnTo>
                  <a:lnTo>
                    <a:pt x="118" y="240"/>
                  </a:lnTo>
                  <a:lnTo>
                    <a:pt x="116" y="240"/>
                  </a:lnTo>
                  <a:lnTo>
                    <a:pt x="116" y="240"/>
                  </a:lnTo>
                  <a:lnTo>
                    <a:pt x="118" y="237"/>
                  </a:lnTo>
                  <a:lnTo>
                    <a:pt x="118" y="233"/>
                  </a:lnTo>
                  <a:lnTo>
                    <a:pt x="118" y="228"/>
                  </a:lnTo>
                  <a:lnTo>
                    <a:pt x="121" y="225"/>
                  </a:lnTo>
                  <a:lnTo>
                    <a:pt x="121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8" y="224"/>
                  </a:lnTo>
                  <a:lnTo>
                    <a:pt x="119" y="224"/>
                  </a:lnTo>
                  <a:lnTo>
                    <a:pt x="118" y="223"/>
                  </a:lnTo>
                  <a:lnTo>
                    <a:pt x="118" y="223"/>
                  </a:lnTo>
                  <a:lnTo>
                    <a:pt x="119" y="221"/>
                  </a:lnTo>
                  <a:lnTo>
                    <a:pt x="121" y="220"/>
                  </a:lnTo>
                  <a:lnTo>
                    <a:pt x="121" y="220"/>
                  </a:lnTo>
                  <a:lnTo>
                    <a:pt x="121" y="221"/>
                  </a:lnTo>
                  <a:lnTo>
                    <a:pt x="121" y="221"/>
                  </a:lnTo>
                  <a:lnTo>
                    <a:pt x="121" y="217"/>
                  </a:lnTo>
                  <a:lnTo>
                    <a:pt x="121" y="214"/>
                  </a:lnTo>
                  <a:lnTo>
                    <a:pt x="121" y="217"/>
                  </a:lnTo>
                  <a:lnTo>
                    <a:pt x="121" y="217"/>
                  </a:lnTo>
                  <a:lnTo>
                    <a:pt x="119" y="205"/>
                  </a:lnTo>
                  <a:lnTo>
                    <a:pt x="119" y="199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0"/>
                  </a:lnTo>
                  <a:lnTo>
                    <a:pt x="118" y="187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6" y="179"/>
                  </a:lnTo>
                  <a:lnTo>
                    <a:pt x="116" y="179"/>
                  </a:lnTo>
                  <a:lnTo>
                    <a:pt x="118" y="179"/>
                  </a:lnTo>
                  <a:lnTo>
                    <a:pt x="118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8" y="173"/>
                  </a:lnTo>
                  <a:lnTo>
                    <a:pt x="115" y="170"/>
                  </a:lnTo>
                  <a:lnTo>
                    <a:pt x="116" y="170"/>
                  </a:lnTo>
                  <a:lnTo>
                    <a:pt x="116" y="170"/>
                  </a:lnTo>
                  <a:lnTo>
                    <a:pt x="115" y="168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6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9" y="161"/>
                  </a:lnTo>
                  <a:lnTo>
                    <a:pt x="118" y="158"/>
                  </a:lnTo>
                  <a:lnTo>
                    <a:pt x="118" y="155"/>
                  </a:lnTo>
                  <a:lnTo>
                    <a:pt x="119" y="154"/>
                  </a:lnTo>
                  <a:lnTo>
                    <a:pt x="119" y="154"/>
                  </a:lnTo>
                  <a:lnTo>
                    <a:pt x="118" y="152"/>
                  </a:lnTo>
                  <a:lnTo>
                    <a:pt x="116" y="155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5" y="157"/>
                  </a:lnTo>
                  <a:lnTo>
                    <a:pt x="115" y="152"/>
                  </a:lnTo>
                  <a:lnTo>
                    <a:pt x="115" y="152"/>
                  </a:lnTo>
                  <a:lnTo>
                    <a:pt x="116" y="149"/>
                  </a:lnTo>
                  <a:lnTo>
                    <a:pt x="118" y="148"/>
                  </a:lnTo>
                  <a:lnTo>
                    <a:pt x="119" y="143"/>
                  </a:lnTo>
                  <a:lnTo>
                    <a:pt x="119" y="143"/>
                  </a:lnTo>
                  <a:lnTo>
                    <a:pt x="119" y="145"/>
                  </a:lnTo>
                  <a:lnTo>
                    <a:pt x="119" y="145"/>
                  </a:lnTo>
                  <a:lnTo>
                    <a:pt x="119" y="142"/>
                  </a:lnTo>
                  <a:lnTo>
                    <a:pt x="119" y="141"/>
                  </a:lnTo>
                  <a:lnTo>
                    <a:pt x="119" y="139"/>
                  </a:lnTo>
                  <a:lnTo>
                    <a:pt x="119" y="139"/>
                  </a:lnTo>
                  <a:lnTo>
                    <a:pt x="118" y="138"/>
                  </a:lnTo>
                  <a:lnTo>
                    <a:pt x="118" y="136"/>
                  </a:lnTo>
                  <a:lnTo>
                    <a:pt x="118" y="136"/>
                  </a:lnTo>
                  <a:lnTo>
                    <a:pt x="116" y="136"/>
                  </a:lnTo>
                  <a:lnTo>
                    <a:pt x="118" y="141"/>
                  </a:lnTo>
                  <a:lnTo>
                    <a:pt x="118" y="141"/>
                  </a:lnTo>
                  <a:lnTo>
                    <a:pt x="115" y="136"/>
                  </a:lnTo>
                  <a:lnTo>
                    <a:pt x="115" y="133"/>
                  </a:lnTo>
                  <a:lnTo>
                    <a:pt x="115" y="130"/>
                  </a:lnTo>
                  <a:lnTo>
                    <a:pt x="115" y="130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16" y="132"/>
                  </a:lnTo>
                  <a:lnTo>
                    <a:pt x="116" y="129"/>
                  </a:lnTo>
                  <a:lnTo>
                    <a:pt x="116" y="129"/>
                  </a:lnTo>
                  <a:lnTo>
                    <a:pt x="118" y="130"/>
                  </a:lnTo>
                  <a:lnTo>
                    <a:pt x="119" y="133"/>
                  </a:lnTo>
                  <a:lnTo>
                    <a:pt x="119" y="136"/>
                  </a:lnTo>
                  <a:lnTo>
                    <a:pt x="119" y="138"/>
                  </a:lnTo>
                  <a:lnTo>
                    <a:pt x="119" y="138"/>
                  </a:lnTo>
                  <a:lnTo>
                    <a:pt x="119" y="136"/>
                  </a:lnTo>
                  <a:lnTo>
                    <a:pt x="119" y="135"/>
                  </a:lnTo>
                  <a:lnTo>
                    <a:pt x="119" y="133"/>
                  </a:lnTo>
                  <a:lnTo>
                    <a:pt x="121" y="135"/>
                  </a:lnTo>
                  <a:lnTo>
                    <a:pt x="121" y="135"/>
                  </a:lnTo>
                  <a:lnTo>
                    <a:pt x="119" y="132"/>
                  </a:lnTo>
                  <a:lnTo>
                    <a:pt x="119" y="130"/>
                  </a:lnTo>
                  <a:lnTo>
                    <a:pt x="119" y="127"/>
                  </a:lnTo>
                  <a:lnTo>
                    <a:pt x="118" y="126"/>
                  </a:lnTo>
                  <a:lnTo>
                    <a:pt x="119" y="126"/>
                  </a:lnTo>
                  <a:lnTo>
                    <a:pt x="119" y="126"/>
                  </a:lnTo>
                  <a:lnTo>
                    <a:pt x="119" y="123"/>
                  </a:lnTo>
                  <a:lnTo>
                    <a:pt x="121" y="124"/>
                  </a:lnTo>
                  <a:lnTo>
                    <a:pt x="121" y="124"/>
                  </a:lnTo>
                  <a:lnTo>
                    <a:pt x="121" y="123"/>
                  </a:lnTo>
                  <a:lnTo>
                    <a:pt x="121" y="120"/>
                  </a:lnTo>
                  <a:lnTo>
                    <a:pt x="122" y="119"/>
                  </a:lnTo>
                  <a:lnTo>
                    <a:pt x="122" y="117"/>
                  </a:lnTo>
                  <a:lnTo>
                    <a:pt x="122" y="117"/>
                  </a:lnTo>
                  <a:lnTo>
                    <a:pt x="121" y="119"/>
                  </a:lnTo>
                  <a:lnTo>
                    <a:pt x="121" y="120"/>
                  </a:lnTo>
                  <a:lnTo>
                    <a:pt x="119" y="120"/>
                  </a:lnTo>
                  <a:lnTo>
                    <a:pt x="118" y="120"/>
                  </a:lnTo>
                  <a:lnTo>
                    <a:pt x="118" y="120"/>
                  </a:lnTo>
                  <a:lnTo>
                    <a:pt x="118" y="117"/>
                  </a:lnTo>
                  <a:lnTo>
                    <a:pt x="119" y="114"/>
                  </a:lnTo>
                  <a:lnTo>
                    <a:pt x="121" y="113"/>
                  </a:lnTo>
                  <a:lnTo>
                    <a:pt x="122" y="108"/>
                  </a:lnTo>
                  <a:lnTo>
                    <a:pt x="122" y="108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2" y="107"/>
                  </a:lnTo>
                  <a:lnTo>
                    <a:pt x="122" y="107"/>
                  </a:lnTo>
                  <a:lnTo>
                    <a:pt x="122" y="104"/>
                  </a:lnTo>
                  <a:lnTo>
                    <a:pt x="121" y="104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21" y="104"/>
                  </a:lnTo>
                  <a:lnTo>
                    <a:pt x="119" y="102"/>
                  </a:lnTo>
                  <a:lnTo>
                    <a:pt x="118" y="100"/>
                  </a:lnTo>
                  <a:lnTo>
                    <a:pt x="119" y="100"/>
                  </a:lnTo>
                  <a:lnTo>
                    <a:pt x="119" y="100"/>
                  </a:lnTo>
                  <a:lnTo>
                    <a:pt x="119" y="97"/>
                  </a:lnTo>
                  <a:lnTo>
                    <a:pt x="118" y="97"/>
                  </a:lnTo>
                  <a:lnTo>
                    <a:pt x="118" y="95"/>
                  </a:lnTo>
                  <a:lnTo>
                    <a:pt x="118" y="94"/>
                  </a:lnTo>
                  <a:lnTo>
                    <a:pt x="119" y="95"/>
                  </a:lnTo>
                  <a:lnTo>
                    <a:pt x="119" y="92"/>
                  </a:lnTo>
                  <a:lnTo>
                    <a:pt x="121" y="94"/>
                  </a:lnTo>
                  <a:lnTo>
                    <a:pt x="121" y="94"/>
                  </a:lnTo>
                  <a:lnTo>
                    <a:pt x="121" y="89"/>
                  </a:lnTo>
                  <a:lnTo>
                    <a:pt x="121" y="86"/>
                  </a:lnTo>
                  <a:lnTo>
                    <a:pt x="121" y="86"/>
                  </a:lnTo>
                  <a:lnTo>
                    <a:pt x="119" y="86"/>
                  </a:lnTo>
                  <a:lnTo>
                    <a:pt x="118" y="83"/>
                  </a:lnTo>
                  <a:lnTo>
                    <a:pt x="118" y="83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1"/>
                  </a:lnTo>
                  <a:lnTo>
                    <a:pt x="119" y="81"/>
                  </a:lnTo>
                  <a:lnTo>
                    <a:pt x="121" y="82"/>
                  </a:lnTo>
                  <a:lnTo>
                    <a:pt x="119" y="83"/>
                  </a:lnTo>
                  <a:lnTo>
                    <a:pt x="119" y="83"/>
                  </a:lnTo>
                  <a:lnTo>
                    <a:pt x="121" y="85"/>
                  </a:lnTo>
                  <a:lnTo>
                    <a:pt x="121" y="85"/>
                  </a:lnTo>
                  <a:lnTo>
                    <a:pt x="122" y="82"/>
                  </a:lnTo>
                  <a:lnTo>
                    <a:pt x="122" y="82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81"/>
                  </a:lnTo>
                  <a:lnTo>
                    <a:pt x="121" y="81"/>
                  </a:lnTo>
                  <a:lnTo>
                    <a:pt x="119" y="79"/>
                  </a:lnTo>
                  <a:lnTo>
                    <a:pt x="119" y="79"/>
                  </a:lnTo>
                  <a:lnTo>
                    <a:pt x="119" y="78"/>
                  </a:lnTo>
                  <a:lnTo>
                    <a:pt x="119" y="78"/>
                  </a:lnTo>
                  <a:lnTo>
                    <a:pt x="121" y="79"/>
                  </a:lnTo>
                  <a:lnTo>
                    <a:pt x="121" y="79"/>
                  </a:lnTo>
                  <a:lnTo>
                    <a:pt x="119" y="76"/>
                  </a:lnTo>
                  <a:lnTo>
                    <a:pt x="119" y="76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78"/>
                  </a:lnTo>
                  <a:lnTo>
                    <a:pt x="121" y="78"/>
                  </a:lnTo>
                  <a:lnTo>
                    <a:pt x="124" y="79"/>
                  </a:lnTo>
                  <a:lnTo>
                    <a:pt x="124" y="79"/>
                  </a:lnTo>
                  <a:lnTo>
                    <a:pt x="122" y="78"/>
                  </a:lnTo>
                  <a:lnTo>
                    <a:pt x="122" y="78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3"/>
                  </a:lnTo>
                  <a:lnTo>
                    <a:pt x="122" y="73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9"/>
                  </a:lnTo>
                  <a:lnTo>
                    <a:pt x="125" y="79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8" y="76"/>
                  </a:lnTo>
                  <a:lnTo>
                    <a:pt x="128" y="76"/>
                  </a:lnTo>
                  <a:lnTo>
                    <a:pt x="131" y="78"/>
                  </a:lnTo>
                  <a:lnTo>
                    <a:pt x="132" y="79"/>
                  </a:lnTo>
                  <a:lnTo>
                    <a:pt x="132" y="79"/>
                  </a:lnTo>
                  <a:lnTo>
                    <a:pt x="129" y="78"/>
                  </a:lnTo>
                  <a:lnTo>
                    <a:pt x="131" y="81"/>
                  </a:lnTo>
                  <a:lnTo>
                    <a:pt x="131" y="81"/>
                  </a:lnTo>
                  <a:lnTo>
                    <a:pt x="126" y="81"/>
                  </a:lnTo>
                  <a:lnTo>
                    <a:pt x="126" y="81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28" y="81"/>
                  </a:lnTo>
                  <a:lnTo>
                    <a:pt x="129" y="81"/>
                  </a:lnTo>
                  <a:lnTo>
                    <a:pt x="132" y="82"/>
                  </a:lnTo>
                  <a:lnTo>
                    <a:pt x="135" y="83"/>
                  </a:lnTo>
                  <a:lnTo>
                    <a:pt x="137" y="83"/>
                  </a:lnTo>
                  <a:lnTo>
                    <a:pt x="138" y="83"/>
                  </a:lnTo>
                  <a:lnTo>
                    <a:pt x="140" y="85"/>
                  </a:lnTo>
                  <a:lnTo>
                    <a:pt x="140" y="85"/>
                  </a:lnTo>
                  <a:lnTo>
                    <a:pt x="138" y="85"/>
                  </a:lnTo>
                  <a:lnTo>
                    <a:pt x="138" y="85"/>
                  </a:lnTo>
                  <a:lnTo>
                    <a:pt x="140" y="86"/>
                  </a:lnTo>
                  <a:lnTo>
                    <a:pt x="141" y="85"/>
                  </a:lnTo>
                  <a:lnTo>
                    <a:pt x="144" y="85"/>
                  </a:lnTo>
                  <a:lnTo>
                    <a:pt x="145" y="86"/>
                  </a:lnTo>
                  <a:lnTo>
                    <a:pt x="145" y="86"/>
                  </a:lnTo>
                  <a:lnTo>
                    <a:pt x="147" y="88"/>
                  </a:lnTo>
                  <a:lnTo>
                    <a:pt x="147" y="88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7" y="92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58" y="94"/>
                  </a:lnTo>
                  <a:lnTo>
                    <a:pt x="156" y="94"/>
                  </a:lnTo>
                  <a:lnTo>
                    <a:pt x="156" y="94"/>
                  </a:lnTo>
                  <a:lnTo>
                    <a:pt x="157" y="95"/>
                  </a:lnTo>
                  <a:lnTo>
                    <a:pt x="158" y="97"/>
                  </a:lnTo>
                  <a:lnTo>
                    <a:pt x="160" y="97"/>
                  </a:lnTo>
                  <a:lnTo>
                    <a:pt x="163" y="100"/>
                  </a:lnTo>
                  <a:lnTo>
                    <a:pt x="160" y="98"/>
                  </a:lnTo>
                  <a:lnTo>
                    <a:pt x="160" y="98"/>
                  </a:lnTo>
                  <a:lnTo>
                    <a:pt x="160" y="100"/>
                  </a:lnTo>
                  <a:lnTo>
                    <a:pt x="161" y="101"/>
                  </a:lnTo>
                  <a:lnTo>
                    <a:pt x="164" y="105"/>
                  </a:lnTo>
                  <a:lnTo>
                    <a:pt x="164" y="105"/>
                  </a:lnTo>
                  <a:lnTo>
                    <a:pt x="163" y="101"/>
                  </a:lnTo>
                  <a:lnTo>
                    <a:pt x="163" y="100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6" y="100"/>
                  </a:lnTo>
                  <a:lnTo>
                    <a:pt x="167" y="100"/>
                  </a:lnTo>
                  <a:lnTo>
                    <a:pt x="167" y="100"/>
                  </a:lnTo>
                  <a:lnTo>
                    <a:pt x="169" y="102"/>
                  </a:lnTo>
                  <a:lnTo>
                    <a:pt x="170" y="104"/>
                  </a:lnTo>
                  <a:lnTo>
                    <a:pt x="169" y="105"/>
                  </a:lnTo>
                  <a:lnTo>
                    <a:pt x="169" y="105"/>
                  </a:lnTo>
                  <a:lnTo>
                    <a:pt x="172" y="105"/>
                  </a:lnTo>
                  <a:lnTo>
                    <a:pt x="173" y="104"/>
                  </a:lnTo>
                  <a:lnTo>
                    <a:pt x="173" y="104"/>
                  </a:lnTo>
                  <a:lnTo>
                    <a:pt x="174" y="107"/>
                  </a:lnTo>
                  <a:lnTo>
                    <a:pt x="174" y="110"/>
                  </a:lnTo>
                  <a:lnTo>
                    <a:pt x="174" y="110"/>
                  </a:lnTo>
                  <a:lnTo>
                    <a:pt x="176" y="110"/>
                  </a:lnTo>
                  <a:lnTo>
                    <a:pt x="176" y="108"/>
                  </a:lnTo>
                  <a:lnTo>
                    <a:pt x="176" y="107"/>
                  </a:lnTo>
                  <a:lnTo>
                    <a:pt x="177" y="108"/>
                  </a:lnTo>
                  <a:lnTo>
                    <a:pt x="177" y="108"/>
                  </a:lnTo>
                  <a:lnTo>
                    <a:pt x="182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3"/>
                  </a:lnTo>
                  <a:lnTo>
                    <a:pt x="187" y="113"/>
                  </a:lnTo>
                  <a:lnTo>
                    <a:pt x="186" y="114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4"/>
                  </a:lnTo>
                  <a:lnTo>
                    <a:pt x="189" y="114"/>
                  </a:lnTo>
                  <a:lnTo>
                    <a:pt x="190" y="113"/>
                  </a:lnTo>
                  <a:lnTo>
                    <a:pt x="192" y="113"/>
                  </a:lnTo>
                  <a:lnTo>
                    <a:pt x="193" y="113"/>
                  </a:lnTo>
                  <a:lnTo>
                    <a:pt x="193" y="113"/>
                  </a:lnTo>
                  <a:lnTo>
                    <a:pt x="195" y="113"/>
                  </a:lnTo>
                  <a:lnTo>
                    <a:pt x="196" y="116"/>
                  </a:lnTo>
                  <a:lnTo>
                    <a:pt x="198" y="119"/>
                  </a:lnTo>
                  <a:lnTo>
                    <a:pt x="201" y="119"/>
                  </a:lnTo>
                  <a:lnTo>
                    <a:pt x="201" y="119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208" y="121"/>
                  </a:lnTo>
                  <a:lnTo>
                    <a:pt x="209" y="124"/>
                  </a:lnTo>
                  <a:lnTo>
                    <a:pt x="209" y="124"/>
                  </a:lnTo>
                  <a:lnTo>
                    <a:pt x="209" y="123"/>
                  </a:lnTo>
                  <a:lnTo>
                    <a:pt x="211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close/>
                  <a:moveTo>
                    <a:pt x="218" y="127"/>
                  </a:moveTo>
                  <a:lnTo>
                    <a:pt x="218" y="127"/>
                  </a:lnTo>
                  <a:lnTo>
                    <a:pt x="218" y="127"/>
                  </a:lnTo>
                  <a:lnTo>
                    <a:pt x="217" y="126"/>
                  </a:lnTo>
                  <a:lnTo>
                    <a:pt x="217" y="126"/>
                  </a:lnTo>
                  <a:lnTo>
                    <a:pt x="218" y="127"/>
                  </a:lnTo>
                  <a:lnTo>
                    <a:pt x="218" y="127"/>
                  </a:lnTo>
                  <a:close/>
                  <a:moveTo>
                    <a:pt x="161" y="98"/>
                  </a:moveTo>
                  <a:lnTo>
                    <a:pt x="161" y="98"/>
                  </a:lnTo>
                  <a:lnTo>
                    <a:pt x="163" y="97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3" y="98"/>
                  </a:lnTo>
                  <a:lnTo>
                    <a:pt x="161" y="98"/>
                  </a:lnTo>
                  <a:lnTo>
                    <a:pt x="161" y="98"/>
                  </a:lnTo>
                  <a:close/>
                  <a:moveTo>
                    <a:pt x="113" y="332"/>
                  </a:moveTo>
                  <a:lnTo>
                    <a:pt x="113" y="332"/>
                  </a:lnTo>
                  <a:lnTo>
                    <a:pt x="116" y="332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15" y="334"/>
                  </a:lnTo>
                  <a:lnTo>
                    <a:pt x="113" y="332"/>
                  </a:lnTo>
                  <a:lnTo>
                    <a:pt x="113" y="33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433E21A9-3EAD-47F7-9782-7CEA2B5A7625}"/>
                </a:ext>
              </a:extLst>
            </p:cNvPr>
            <p:cNvSpPr txBox="1"/>
            <p:nvPr/>
          </p:nvSpPr>
          <p:spPr>
            <a:xfrm>
              <a:off x="746050" y="4642979"/>
              <a:ext cx="43924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600" cap="small" dirty="0">
                  <a:solidFill>
                    <a:srgbClr val="00B050"/>
                  </a:solidFill>
                  <a:cs typeface="Segoe UI Semibold" panose="020B0702040204020203" pitchFamily="34" charset="0"/>
                </a:rPr>
                <a:t>Projets d’aménagements sur la cour de l’école (écologique) et le site de la fontaine (repos). </a:t>
              </a:r>
              <a:br>
                <a:rPr lang="fr-FR" sz="1600" cap="small" dirty="0">
                  <a:solidFill>
                    <a:srgbClr val="00B050"/>
                  </a:solidFill>
                  <a:cs typeface="Segoe UI Semibold" panose="020B0702040204020203" pitchFamily="34" charset="0"/>
                </a:rPr>
              </a:br>
              <a:r>
                <a:rPr lang="fr-FR" sz="1600" cap="small" dirty="0">
                  <a:cs typeface="Segoe UI Semibold" panose="020B0702040204020203" pitchFamily="34" charset="0"/>
                </a:rPr>
                <a:t>Budget communal et </a:t>
              </a:r>
              <a:r>
                <a:rPr lang="fr-FR" sz="1600" cap="small" dirty="0" err="1">
                  <a:cs typeface="Segoe UI Semibold" panose="020B0702040204020203" pitchFamily="34" charset="0"/>
                </a:rPr>
                <a:t>TVBuONAIR</a:t>
              </a:r>
              <a:r>
                <a:rPr lang="fr-FR" sz="1600" cap="small" dirty="0">
                  <a:cs typeface="Segoe UI Semibold" panose="020B0702040204020203" pitchFamily="34" charset="0"/>
                </a:rPr>
                <a:t> dédiés</a:t>
              </a:r>
            </a:p>
            <a:p>
              <a:pPr algn="just"/>
              <a:r>
                <a:rPr lang="fr-FR" sz="1600" b="1" cap="small" dirty="0">
                  <a:solidFill>
                    <a:srgbClr val="0070C0"/>
                  </a:solidFill>
                  <a:cs typeface="Segoe UI Semibold" panose="020B0702040204020203" pitchFamily="34" charset="0"/>
                  <a:sym typeface="Wingdings" panose="05000000000000000000" pitchFamily="2" charset="2"/>
                </a:rPr>
                <a:t> FIN 2020 / DEBUT 2021</a:t>
              </a:r>
              <a:endParaRPr lang="fr-FR" sz="1600" b="1" cap="small" dirty="0">
                <a:solidFill>
                  <a:srgbClr val="0070C0"/>
                </a:solidFill>
                <a:cs typeface="Segoe UI Semibold" panose="020B0702040204020203" pitchFamily="34" charset="0"/>
              </a:endParaRPr>
            </a:p>
          </p:txBody>
        </p:sp>
      </p:grpSp>
      <p:pic>
        <p:nvPicPr>
          <p:cNvPr id="5122" name="Picture 2" descr="Aperçu de l’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488" y="1127257"/>
            <a:ext cx="5761698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e 22"/>
          <p:cNvGrpSpPr/>
          <p:nvPr/>
        </p:nvGrpSpPr>
        <p:grpSpPr>
          <a:xfrm>
            <a:off x="283884" y="2726772"/>
            <a:ext cx="4887783" cy="584775"/>
            <a:chOff x="290504" y="2462961"/>
            <a:chExt cx="4887783" cy="584775"/>
          </a:xfrm>
        </p:grpSpPr>
        <p:sp>
          <p:nvSpPr>
            <p:cNvPr id="24" name="Freeform 410">
              <a:extLst>
                <a:ext uri="{FF2B5EF4-FFF2-40B4-BE49-F238E27FC236}">
                  <a16:creationId xmlns:a16="http://schemas.microsoft.com/office/drawing/2014/main" id="{C31918D0-1ECE-49CA-AB0D-52723DFCE9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504" y="2516706"/>
              <a:ext cx="304801" cy="305689"/>
            </a:xfrm>
            <a:custGeom>
              <a:avLst/>
              <a:gdLst>
                <a:gd name="T0" fmla="*/ 343 w 343"/>
                <a:gd name="T1" fmla="*/ 196 h 344"/>
                <a:gd name="T2" fmla="*/ 340 w 343"/>
                <a:gd name="T3" fmla="*/ 157 h 344"/>
                <a:gd name="T4" fmla="*/ 342 w 343"/>
                <a:gd name="T5" fmla="*/ 152 h 344"/>
                <a:gd name="T6" fmla="*/ 305 w 343"/>
                <a:gd name="T7" fmla="*/ 69 h 344"/>
                <a:gd name="T8" fmla="*/ 174 w 343"/>
                <a:gd name="T9" fmla="*/ 4 h 344"/>
                <a:gd name="T10" fmla="*/ 134 w 343"/>
                <a:gd name="T11" fmla="*/ 4 h 344"/>
                <a:gd name="T12" fmla="*/ 87 w 343"/>
                <a:gd name="T13" fmla="*/ 22 h 344"/>
                <a:gd name="T14" fmla="*/ 49 w 343"/>
                <a:gd name="T15" fmla="*/ 51 h 344"/>
                <a:gd name="T16" fmla="*/ 23 w 343"/>
                <a:gd name="T17" fmla="*/ 100 h 344"/>
                <a:gd name="T18" fmla="*/ 17 w 343"/>
                <a:gd name="T19" fmla="*/ 113 h 344"/>
                <a:gd name="T20" fmla="*/ 9 w 343"/>
                <a:gd name="T21" fmla="*/ 152 h 344"/>
                <a:gd name="T22" fmla="*/ 4 w 343"/>
                <a:gd name="T23" fmla="*/ 157 h 344"/>
                <a:gd name="T24" fmla="*/ 1 w 343"/>
                <a:gd name="T25" fmla="*/ 187 h 344"/>
                <a:gd name="T26" fmla="*/ 10 w 343"/>
                <a:gd name="T27" fmla="*/ 209 h 344"/>
                <a:gd name="T28" fmla="*/ 10 w 343"/>
                <a:gd name="T29" fmla="*/ 227 h 344"/>
                <a:gd name="T30" fmla="*/ 20 w 343"/>
                <a:gd name="T31" fmla="*/ 253 h 344"/>
                <a:gd name="T32" fmla="*/ 51 w 343"/>
                <a:gd name="T33" fmla="*/ 290 h 344"/>
                <a:gd name="T34" fmla="*/ 65 w 343"/>
                <a:gd name="T35" fmla="*/ 307 h 344"/>
                <a:gd name="T36" fmla="*/ 92 w 343"/>
                <a:gd name="T37" fmla="*/ 322 h 344"/>
                <a:gd name="T38" fmla="*/ 112 w 343"/>
                <a:gd name="T39" fmla="*/ 334 h 344"/>
                <a:gd name="T40" fmla="*/ 135 w 343"/>
                <a:gd name="T41" fmla="*/ 340 h 344"/>
                <a:gd name="T42" fmla="*/ 166 w 343"/>
                <a:gd name="T43" fmla="*/ 344 h 344"/>
                <a:gd name="T44" fmla="*/ 201 w 343"/>
                <a:gd name="T45" fmla="*/ 338 h 344"/>
                <a:gd name="T46" fmla="*/ 206 w 343"/>
                <a:gd name="T47" fmla="*/ 338 h 344"/>
                <a:gd name="T48" fmla="*/ 241 w 343"/>
                <a:gd name="T49" fmla="*/ 328 h 344"/>
                <a:gd name="T50" fmla="*/ 249 w 343"/>
                <a:gd name="T51" fmla="*/ 325 h 344"/>
                <a:gd name="T52" fmla="*/ 283 w 343"/>
                <a:gd name="T53" fmla="*/ 304 h 344"/>
                <a:gd name="T54" fmla="*/ 294 w 343"/>
                <a:gd name="T55" fmla="*/ 290 h 344"/>
                <a:gd name="T56" fmla="*/ 312 w 343"/>
                <a:gd name="T57" fmla="*/ 274 h 344"/>
                <a:gd name="T58" fmla="*/ 326 w 343"/>
                <a:gd name="T59" fmla="*/ 253 h 344"/>
                <a:gd name="T60" fmla="*/ 331 w 343"/>
                <a:gd name="T61" fmla="*/ 246 h 344"/>
                <a:gd name="T62" fmla="*/ 343 w 343"/>
                <a:gd name="T63" fmla="*/ 212 h 344"/>
                <a:gd name="T64" fmla="*/ 218 w 343"/>
                <a:gd name="T65" fmla="*/ 123 h 344"/>
                <a:gd name="T66" fmla="*/ 234 w 343"/>
                <a:gd name="T67" fmla="*/ 133 h 344"/>
                <a:gd name="T68" fmla="*/ 234 w 343"/>
                <a:gd name="T69" fmla="*/ 141 h 344"/>
                <a:gd name="T70" fmla="*/ 266 w 343"/>
                <a:gd name="T71" fmla="*/ 152 h 344"/>
                <a:gd name="T72" fmla="*/ 270 w 343"/>
                <a:gd name="T73" fmla="*/ 164 h 344"/>
                <a:gd name="T74" fmla="*/ 283 w 343"/>
                <a:gd name="T75" fmla="*/ 168 h 344"/>
                <a:gd name="T76" fmla="*/ 275 w 343"/>
                <a:gd name="T77" fmla="*/ 170 h 344"/>
                <a:gd name="T78" fmla="*/ 275 w 343"/>
                <a:gd name="T79" fmla="*/ 173 h 344"/>
                <a:gd name="T80" fmla="*/ 269 w 343"/>
                <a:gd name="T81" fmla="*/ 184 h 344"/>
                <a:gd name="T82" fmla="*/ 257 w 343"/>
                <a:gd name="T83" fmla="*/ 190 h 344"/>
                <a:gd name="T84" fmla="*/ 234 w 343"/>
                <a:gd name="T85" fmla="*/ 205 h 344"/>
                <a:gd name="T86" fmla="*/ 192 w 343"/>
                <a:gd name="T87" fmla="*/ 233 h 344"/>
                <a:gd name="T88" fmla="*/ 116 w 343"/>
                <a:gd name="T89" fmla="*/ 269 h 344"/>
                <a:gd name="T90" fmla="*/ 116 w 343"/>
                <a:gd name="T91" fmla="*/ 240 h 344"/>
                <a:gd name="T92" fmla="*/ 121 w 343"/>
                <a:gd name="T93" fmla="*/ 214 h 344"/>
                <a:gd name="T94" fmla="*/ 118 w 343"/>
                <a:gd name="T95" fmla="*/ 173 h 344"/>
                <a:gd name="T96" fmla="*/ 116 w 343"/>
                <a:gd name="T97" fmla="*/ 157 h 344"/>
                <a:gd name="T98" fmla="*/ 118 w 343"/>
                <a:gd name="T99" fmla="*/ 141 h 344"/>
                <a:gd name="T100" fmla="*/ 119 w 343"/>
                <a:gd name="T101" fmla="*/ 132 h 344"/>
                <a:gd name="T102" fmla="*/ 119 w 343"/>
                <a:gd name="T103" fmla="*/ 114 h 344"/>
                <a:gd name="T104" fmla="*/ 119 w 343"/>
                <a:gd name="T105" fmla="*/ 97 h 344"/>
                <a:gd name="T106" fmla="*/ 121 w 343"/>
                <a:gd name="T107" fmla="*/ 82 h 344"/>
                <a:gd name="T108" fmla="*/ 122 w 343"/>
                <a:gd name="T109" fmla="*/ 81 h 344"/>
                <a:gd name="T110" fmla="*/ 125 w 343"/>
                <a:gd name="T111" fmla="*/ 76 h 344"/>
                <a:gd name="T112" fmla="*/ 128 w 343"/>
                <a:gd name="T113" fmla="*/ 81 h 344"/>
                <a:gd name="T114" fmla="*/ 150 w 343"/>
                <a:gd name="T115" fmla="*/ 89 h 344"/>
                <a:gd name="T116" fmla="*/ 160 w 343"/>
                <a:gd name="T117" fmla="*/ 100 h 344"/>
                <a:gd name="T118" fmla="*/ 174 w 343"/>
                <a:gd name="T119" fmla="*/ 110 h 344"/>
                <a:gd name="T120" fmla="*/ 195 w 343"/>
                <a:gd name="T121" fmla="*/ 113 h 344"/>
                <a:gd name="T122" fmla="*/ 217 w 343"/>
                <a:gd name="T123" fmla="*/ 12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3" h="344">
                  <a:moveTo>
                    <a:pt x="334" y="211"/>
                  </a:moveTo>
                  <a:lnTo>
                    <a:pt x="334" y="211"/>
                  </a:lnTo>
                  <a:lnTo>
                    <a:pt x="336" y="205"/>
                  </a:lnTo>
                  <a:lnTo>
                    <a:pt x="337" y="206"/>
                  </a:lnTo>
                  <a:lnTo>
                    <a:pt x="337" y="205"/>
                  </a:lnTo>
                  <a:lnTo>
                    <a:pt x="336" y="205"/>
                  </a:lnTo>
                  <a:lnTo>
                    <a:pt x="336" y="205"/>
                  </a:lnTo>
                  <a:lnTo>
                    <a:pt x="337" y="199"/>
                  </a:lnTo>
                  <a:lnTo>
                    <a:pt x="337" y="199"/>
                  </a:lnTo>
                  <a:lnTo>
                    <a:pt x="339" y="199"/>
                  </a:lnTo>
                  <a:lnTo>
                    <a:pt x="340" y="201"/>
                  </a:lnTo>
                  <a:lnTo>
                    <a:pt x="342" y="202"/>
                  </a:lnTo>
                  <a:lnTo>
                    <a:pt x="343" y="202"/>
                  </a:lnTo>
                  <a:lnTo>
                    <a:pt x="343" y="202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3" y="199"/>
                  </a:lnTo>
                  <a:lnTo>
                    <a:pt x="343" y="196"/>
                  </a:lnTo>
                  <a:lnTo>
                    <a:pt x="343" y="196"/>
                  </a:lnTo>
                  <a:lnTo>
                    <a:pt x="343" y="195"/>
                  </a:lnTo>
                  <a:lnTo>
                    <a:pt x="343" y="193"/>
                  </a:lnTo>
                  <a:lnTo>
                    <a:pt x="343" y="192"/>
                  </a:lnTo>
                  <a:lnTo>
                    <a:pt x="342" y="195"/>
                  </a:lnTo>
                  <a:lnTo>
                    <a:pt x="342" y="195"/>
                  </a:lnTo>
                  <a:lnTo>
                    <a:pt x="342" y="190"/>
                  </a:lnTo>
                  <a:lnTo>
                    <a:pt x="343" y="186"/>
                  </a:lnTo>
                  <a:lnTo>
                    <a:pt x="343" y="186"/>
                  </a:lnTo>
                  <a:lnTo>
                    <a:pt x="342" y="184"/>
                  </a:lnTo>
                  <a:lnTo>
                    <a:pt x="339" y="182"/>
                  </a:lnTo>
                  <a:lnTo>
                    <a:pt x="339" y="182"/>
                  </a:lnTo>
                  <a:lnTo>
                    <a:pt x="339" y="176"/>
                  </a:lnTo>
                  <a:lnTo>
                    <a:pt x="339" y="176"/>
                  </a:lnTo>
                  <a:lnTo>
                    <a:pt x="340" y="176"/>
                  </a:lnTo>
                  <a:lnTo>
                    <a:pt x="340" y="176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40" y="165"/>
                  </a:lnTo>
                  <a:lnTo>
                    <a:pt x="340" y="165"/>
                  </a:lnTo>
                  <a:lnTo>
                    <a:pt x="340" y="157"/>
                  </a:lnTo>
                  <a:lnTo>
                    <a:pt x="340" y="157"/>
                  </a:lnTo>
                  <a:lnTo>
                    <a:pt x="342" y="154"/>
                  </a:lnTo>
                  <a:lnTo>
                    <a:pt x="342" y="152"/>
                  </a:lnTo>
                  <a:lnTo>
                    <a:pt x="343" y="154"/>
                  </a:lnTo>
                  <a:lnTo>
                    <a:pt x="343" y="154"/>
                  </a:lnTo>
                  <a:lnTo>
                    <a:pt x="342" y="151"/>
                  </a:lnTo>
                  <a:lnTo>
                    <a:pt x="340" y="149"/>
                  </a:lnTo>
                  <a:lnTo>
                    <a:pt x="340" y="149"/>
                  </a:lnTo>
                  <a:lnTo>
                    <a:pt x="342" y="148"/>
                  </a:lnTo>
                  <a:lnTo>
                    <a:pt x="342" y="149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2" y="146"/>
                  </a:lnTo>
                  <a:lnTo>
                    <a:pt x="340" y="141"/>
                  </a:lnTo>
                  <a:lnTo>
                    <a:pt x="340" y="141"/>
                  </a:lnTo>
                  <a:lnTo>
                    <a:pt x="339" y="143"/>
                  </a:lnTo>
                  <a:lnTo>
                    <a:pt x="339" y="146"/>
                  </a:lnTo>
                  <a:lnTo>
                    <a:pt x="342" y="152"/>
                  </a:lnTo>
                  <a:lnTo>
                    <a:pt x="342" y="152"/>
                  </a:lnTo>
                  <a:lnTo>
                    <a:pt x="339" y="151"/>
                  </a:lnTo>
                  <a:lnTo>
                    <a:pt x="339" y="151"/>
                  </a:lnTo>
                  <a:lnTo>
                    <a:pt x="336" y="138"/>
                  </a:lnTo>
                  <a:lnTo>
                    <a:pt x="334" y="126"/>
                  </a:lnTo>
                  <a:lnTo>
                    <a:pt x="334" y="126"/>
                  </a:lnTo>
                  <a:lnTo>
                    <a:pt x="330" y="114"/>
                  </a:lnTo>
                  <a:lnTo>
                    <a:pt x="326" y="101"/>
                  </a:lnTo>
                  <a:lnTo>
                    <a:pt x="326" y="101"/>
                  </a:lnTo>
                  <a:lnTo>
                    <a:pt x="324" y="98"/>
                  </a:lnTo>
                  <a:lnTo>
                    <a:pt x="324" y="98"/>
                  </a:lnTo>
                  <a:lnTo>
                    <a:pt x="317" y="86"/>
                  </a:lnTo>
                  <a:lnTo>
                    <a:pt x="315" y="83"/>
                  </a:lnTo>
                  <a:lnTo>
                    <a:pt x="315" y="85"/>
                  </a:lnTo>
                  <a:lnTo>
                    <a:pt x="315" y="85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5" y="70"/>
                  </a:lnTo>
                  <a:lnTo>
                    <a:pt x="305" y="70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7" y="69"/>
                  </a:lnTo>
                  <a:lnTo>
                    <a:pt x="307" y="69"/>
                  </a:lnTo>
                  <a:lnTo>
                    <a:pt x="304" y="67"/>
                  </a:lnTo>
                  <a:lnTo>
                    <a:pt x="304" y="67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88" y="50"/>
                  </a:lnTo>
                  <a:lnTo>
                    <a:pt x="275" y="38"/>
                  </a:lnTo>
                  <a:lnTo>
                    <a:pt x="260" y="28"/>
                  </a:lnTo>
                  <a:lnTo>
                    <a:pt x="244" y="20"/>
                  </a:lnTo>
                  <a:lnTo>
                    <a:pt x="228" y="13"/>
                  </a:lnTo>
                  <a:lnTo>
                    <a:pt x="211" y="9"/>
                  </a:lnTo>
                  <a:lnTo>
                    <a:pt x="193" y="6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3" y="3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58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48" y="1"/>
                  </a:lnTo>
                  <a:lnTo>
                    <a:pt x="145" y="1"/>
                  </a:lnTo>
                  <a:lnTo>
                    <a:pt x="142" y="3"/>
                  </a:lnTo>
                  <a:lnTo>
                    <a:pt x="142" y="3"/>
                  </a:lnTo>
                  <a:lnTo>
                    <a:pt x="141" y="3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0" y="3"/>
                  </a:lnTo>
                  <a:lnTo>
                    <a:pt x="134" y="4"/>
                  </a:lnTo>
                  <a:lnTo>
                    <a:pt x="135" y="4"/>
                  </a:lnTo>
                  <a:lnTo>
                    <a:pt x="135" y="4"/>
                  </a:lnTo>
                  <a:lnTo>
                    <a:pt x="121" y="7"/>
                  </a:lnTo>
                  <a:lnTo>
                    <a:pt x="105" y="12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100" y="15"/>
                  </a:lnTo>
                  <a:lnTo>
                    <a:pt x="102" y="15"/>
                  </a:lnTo>
                  <a:lnTo>
                    <a:pt x="105" y="15"/>
                  </a:lnTo>
                  <a:lnTo>
                    <a:pt x="106" y="13"/>
                  </a:lnTo>
                  <a:lnTo>
                    <a:pt x="108" y="13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02" y="15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89" y="22"/>
                  </a:lnTo>
                  <a:lnTo>
                    <a:pt x="87" y="22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3" y="23"/>
                  </a:lnTo>
                  <a:lnTo>
                    <a:pt x="84" y="23"/>
                  </a:lnTo>
                  <a:lnTo>
                    <a:pt x="84" y="25"/>
                  </a:lnTo>
                  <a:lnTo>
                    <a:pt x="83" y="25"/>
                  </a:lnTo>
                  <a:lnTo>
                    <a:pt x="81" y="25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77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3" y="29"/>
                  </a:lnTo>
                  <a:lnTo>
                    <a:pt x="68" y="34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57" y="44"/>
                  </a:lnTo>
                  <a:lnTo>
                    <a:pt x="49" y="51"/>
                  </a:lnTo>
                  <a:lnTo>
                    <a:pt x="44" y="60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1" y="66"/>
                  </a:lnTo>
                  <a:lnTo>
                    <a:pt x="35" y="73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1" y="79"/>
                  </a:lnTo>
                  <a:lnTo>
                    <a:pt x="29" y="81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6" y="86"/>
                  </a:lnTo>
                  <a:lnTo>
                    <a:pt x="26" y="91"/>
                  </a:lnTo>
                  <a:lnTo>
                    <a:pt x="25" y="92"/>
                  </a:lnTo>
                  <a:lnTo>
                    <a:pt x="25" y="92"/>
                  </a:lnTo>
                  <a:lnTo>
                    <a:pt x="25" y="95"/>
                  </a:lnTo>
                  <a:lnTo>
                    <a:pt x="23" y="100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2" y="98"/>
                  </a:lnTo>
                  <a:lnTo>
                    <a:pt x="20" y="98"/>
                  </a:lnTo>
                  <a:lnTo>
                    <a:pt x="20" y="97"/>
                  </a:lnTo>
                  <a:lnTo>
                    <a:pt x="20" y="97"/>
                  </a:lnTo>
                  <a:lnTo>
                    <a:pt x="17" y="102"/>
                  </a:lnTo>
                  <a:lnTo>
                    <a:pt x="17" y="102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5" y="113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7"/>
                  </a:lnTo>
                  <a:lnTo>
                    <a:pt x="13" y="116"/>
                  </a:lnTo>
                  <a:lnTo>
                    <a:pt x="15" y="114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7" y="110"/>
                  </a:lnTo>
                  <a:lnTo>
                    <a:pt x="17" y="113"/>
                  </a:lnTo>
                  <a:lnTo>
                    <a:pt x="16" y="117"/>
                  </a:lnTo>
                  <a:lnTo>
                    <a:pt x="16" y="117"/>
                  </a:lnTo>
                  <a:lnTo>
                    <a:pt x="13" y="121"/>
                  </a:lnTo>
                  <a:lnTo>
                    <a:pt x="10" y="124"/>
                  </a:lnTo>
                  <a:lnTo>
                    <a:pt x="9" y="130"/>
                  </a:lnTo>
                  <a:lnTo>
                    <a:pt x="9" y="130"/>
                  </a:lnTo>
                  <a:lnTo>
                    <a:pt x="9" y="129"/>
                  </a:lnTo>
                  <a:lnTo>
                    <a:pt x="9" y="129"/>
                  </a:lnTo>
                  <a:lnTo>
                    <a:pt x="7" y="133"/>
                  </a:lnTo>
                  <a:lnTo>
                    <a:pt x="6" y="138"/>
                  </a:lnTo>
                  <a:lnTo>
                    <a:pt x="6" y="138"/>
                  </a:lnTo>
                  <a:lnTo>
                    <a:pt x="7" y="141"/>
                  </a:lnTo>
                  <a:lnTo>
                    <a:pt x="6" y="142"/>
                  </a:lnTo>
                  <a:lnTo>
                    <a:pt x="7" y="143"/>
                  </a:lnTo>
                  <a:lnTo>
                    <a:pt x="7" y="143"/>
                  </a:lnTo>
                  <a:lnTo>
                    <a:pt x="9" y="136"/>
                  </a:lnTo>
                  <a:lnTo>
                    <a:pt x="9" y="136"/>
                  </a:lnTo>
                  <a:lnTo>
                    <a:pt x="9" y="143"/>
                  </a:lnTo>
                  <a:lnTo>
                    <a:pt x="9" y="148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7" y="148"/>
                  </a:lnTo>
                  <a:lnTo>
                    <a:pt x="7" y="148"/>
                  </a:lnTo>
                  <a:lnTo>
                    <a:pt x="7" y="151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4" y="152"/>
                  </a:lnTo>
                  <a:lnTo>
                    <a:pt x="6" y="148"/>
                  </a:lnTo>
                  <a:lnTo>
                    <a:pt x="6" y="143"/>
                  </a:lnTo>
                  <a:lnTo>
                    <a:pt x="6" y="139"/>
                  </a:lnTo>
                  <a:lnTo>
                    <a:pt x="6" y="139"/>
                  </a:lnTo>
                  <a:lnTo>
                    <a:pt x="4" y="142"/>
                  </a:lnTo>
                  <a:lnTo>
                    <a:pt x="4" y="145"/>
                  </a:lnTo>
                  <a:lnTo>
                    <a:pt x="4" y="146"/>
                  </a:lnTo>
                  <a:lnTo>
                    <a:pt x="3" y="146"/>
                  </a:lnTo>
                  <a:lnTo>
                    <a:pt x="3" y="146"/>
                  </a:lnTo>
                  <a:lnTo>
                    <a:pt x="4" y="149"/>
                  </a:lnTo>
                  <a:lnTo>
                    <a:pt x="4" y="152"/>
                  </a:lnTo>
                  <a:lnTo>
                    <a:pt x="4" y="152"/>
                  </a:lnTo>
                  <a:lnTo>
                    <a:pt x="4" y="157"/>
                  </a:lnTo>
                  <a:lnTo>
                    <a:pt x="4" y="161"/>
                  </a:lnTo>
                  <a:lnTo>
                    <a:pt x="3" y="160"/>
                  </a:lnTo>
                  <a:lnTo>
                    <a:pt x="3" y="160"/>
                  </a:lnTo>
                  <a:lnTo>
                    <a:pt x="4" y="164"/>
                  </a:lnTo>
                  <a:lnTo>
                    <a:pt x="1" y="161"/>
                  </a:lnTo>
                  <a:lnTo>
                    <a:pt x="1" y="161"/>
                  </a:lnTo>
                  <a:lnTo>
                    <a:pt x="1" y="165"/>
                  </a:lnTo>
                  <a:lnTo>
                    <a:pt x="1" y="168"/>
                  </a:lnTo>
                  <a:lnTo>
                    <a:pt x="0" y="171"/>
                  </a:lnTo>
                  <a:lnTo>
                    <a:pt x="1" y="176"/>
                  </a:lnTo>
                  <a:lnTo>
                    <a:pt x="1" y="176"/>
                  </a:lnTo>
                  <a:lnTo>
                    <a:pt x="1" y="171"/>
                  </a:lnTo>
                  <a:lnTo>
                    <a:pt x="1" y="170"/>
                  </a:lnTo>
                  <a:lnTo>
                    <a:pt x="3" y="170"/>
                  </a:lnTo>
                  <a:lnTo>
                    <a:pt x="4" y="168"/>
                  </a:lnTo>
                  <a:lnTo>
                    <a:pt x="4" y="168"/>
                  </a:lnTo>
                  <a:lnTo>
                    <a:pt x="4" y="174"/>
                  </a:lnTo>
                  <a:lnTo>
                    <a:pt x="3" y="179"/>
                  </a:lnTo>
                  <a:lnTo>
                    <a:pt x="1" y="182"/>
                  </a:lnTo>
                  <a:lnTo>
                    <a:pt x="1" y="187"/>
                  </a:lnTo>
                  <a:lnTo>
                    <a:pt x="1" y="187"/>
                  </a:lnTo>
                  <a:lnTo>
                    <a:pt x="1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3" y="196"/>
                  </a:lnTo>
                  <a:lnTo>
                    <a:pt x="3" y="195"/>
                  </a:lnTo>
                  <a:lnTo>
                    <a:pt x="4" y="193"/>
                  </a:lnTo>
                  <a:lnTo>
                    <a:pt x="4" y="195"/>
                  </a:lnTo>
                  <a:lnTo>
                    <a:pt x="4" y="195"/>
                  </a:lnTo>
                  <a:lnTo>
                    <a:pt x="4" y="196"/>
                  </a:lnTo>
                  <a:lnTo>
                    <a:pt x="4" y="198"/>
                  </a:lnTo>
                  <a:lnTo>
                    <a:pt x="7" y="202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7" y="206"/>
                  </a:lnTo>
                  <a:lnTo>
                    <a:pt x="9" y="208"/>
                  </a:lnTo>
                  <a:lnTo>
                    <a:pt x="10" y="209"/>
                  </a:lnTo>
                  <a:lnTo>
                    <a:pt x="10" y="212"/>
                  </a:lnTo>
                  <a:lnTo>
                    <a:pt x="7" y="209"/>
                  </a:lnTo>
                  <a:lnTo>
                    <a:pt x="9" y="214"/>
                  </a:lnTo>
                  <a:lnTo>
                    <a:pt x="7" y="214"/>
                  </a:lnTo>
                  <a:lnTo>
                    <a:pt x="7" y="214"/>
                  </a:lnTo>
                  <a:lnTo>
                    <a:pt x="9" y="220"/>
                  </a:lnTo>
                  <a:lnTo>
                    <a:pt x="10" y="224"/>
                  </a:lnTo>
                  <a:lnTo>
                    <a:pt x="10" y="224"/>
                  </a:lnTo>
                  <a:lnTo>
                    <a:pt x="12" y="224"/>
                  </a:lnTo>
                  <a:lnTo>
                    <a:pt x="13" y="224"/>
                  </a:lnTo>
                  <a:lnTo>
                    <a:pt x="15" y="228"/>
                  </a:lnTo>
                  <a:lnTo>
                    <a:pt x="15" y="228"/>
                  </a:lnTo>
                  <a:lnTo>
                    <a:pt x="15" y="230"/>
                  </a:lnTo>
                  <a:lnTo>
                    <a:pt x="15" y="230"/>
                  </a:lnTo>
                  <a:lnTo>
                    <a:pt x="16" y="233"/>
                  </a:lnTo>
                  <a:lnTo>
                    <a:pt x="16" y="233"/>
                  </a:lnTo>
                  <a:lnTo>
                    <a:pt x="13" y="231"/>
                  </a:lnTo>
                  <a:lnTo>
                    <a:pt x="13" y="228"/>
                  </a:lnTo>
                  <a:lnTo>
                    <a:pt x="13" y="228"/>
                  </a:lnTo>
                  <a:lnTo>
                    <a:pt x="10" y="227"/>
                  </a:lnTo>
                  <a:lnTo>
                    <a:pt x="10" y="227"/>
                  </a:lnTo>
                  <a:lnTo>
                    <a:pt x="12" y="233"/>
                  </a:lnTo>
                  <a:lnTo>
                    <a:pt x="15" y="237"/>
                  </a:lnTo>
                  <a:lnTo>
                    <a:pt x="15" y="237"/>
                  </a:lnTo>
                  <a:lnTo>
                    <a:pt x="13" y="234"/>
                  </a:lnTo>
                  <a:lnTo>
                    <a:pt x="13" y="234"/>
                  </a:lnTo>
                  <a:lnTo>
                    <a:pt x="16" y="239"/>
                  </a:lnTo>
                  <a:lnTo>
                    <a:pt x="16" y="239"/>
                  </a:lnTo>
                  <a:lnTo>
                    <a:pt x="19" y="242"/>
                  </a:lnTo>
                  <a:lnTo>
                    <a:pt x="19" y="242"/>
                  </a:lnTo>
                  <a:lnTo>
                    <a:pt x="19" y="243"/>
                  </a:lnTo>
                  <a:lnTo>
                    <a:pt x="17" y="242"/>
                  </a:lnTo>
                  <a:lnTo>
                    <a:pt x="17" y="242"/>
                  </a:lnTo>
                  <a:lnTo>
                    <a:pt x="20" y="246"/>
                  </a:lnTo>
                  <a:lnTo>
                    <a:pt x="20" y="246"/>
                  </a:lnTo>
                  <a:lnTo>
                    <a:pt x="19" y="246"/>
                  </a:lnTo>
                  <a:lnTo>
                    <a:pt x="16" y="244"/>
                  </a:lnTo>
                  <a:lnTo>
                    <a:pt x="20" y="250"/>
                  </a:lnTo>
                  <a:lnTo>
                    <a:pt x="20" y="250"/>
                  </a:lnTo>
                  <a:lnTo>
                    <a:pt x="20" y="253"/>
                  </a:lnTo>
                  <a:lnTo>
                    <a:pt x="20" y="255"/>
                  </a:lnTo>
                  <a:lnTo>
                    <a:pt x="20" y="255"/>
                  </a:lnTo>
                  <a:lnTo>
                    <a:pt x="23" y="259"/>
                  </a:lnTo>
                  <a:lnTo>
                    <a:pt x="26" y="262"/>
                  </a:lnTo>
                  <a:lnTo>
                    <a:pt x="29" y="265"/>
                  </a:lnTo>
                  <a:lnTo>
                    <a:pt x="32" y="269"/>
                  </a:lnTo>
                  <a:lnTo>
                    <a:pt x="32" y="269"/>
                  </a:lnTo>
                  <a:lnTo>
                    <a:pt x="33" y="271"/>
                  </a:lnTo>
                  <a:lnTo>
                    <a:pt x="33" y="271"/>
                  </a:lnTo>
                  <a:lnTo>
                    <a:pt x="38" y="278"/>
                  </a:lnTo>
                  <a:lnTo>
                    <a:pt x="38" y="278"/>
                  </a:lnTo>
                  <a:lnTo>
                    <a:pt x="41" y="283"/>
                  </a:lnTo>
                  <a:lnTo>
                    <a:pt x="45" y="285"/>
                  </a:lnTo>
                  <a:lnTo>
                    <a:pt x="45" y="290"/>
                  </a:lnTo>
                  <a:lnTo>
                    <a:pt x="45" y="290"/>
                  </a:lnTo>
                  <a:lnTo>
                    <a:pt x="47" y="291"/>
                  </a:lnTo>
                  <a:lnTo>
                    <a:pt x="47" y="290"/>
                  </a:lnTo>
                  <a:lnTo>
                    <a:pt x="48" y="288"/>
                  </a:lnTo>
                  <a:lnTo>
                    <a:pt x="51" y="290"/>
                  </a:lnTo>
                  <a:lnTo>
                    <a:pt x="51" y="290"/>
                  </a:lnTo>
                  <a:lnTo>
                    <a:pt x="52" y="293"/>
                  </a:lnTo>
                  <a:lnTo>
                    <a:pt x="52" y="294"/>
                  </a:lnTo>
                  <a:lnTo>
                    <a:pt x="52" y="294"/>
                  </a:lnTo>
                  <a:lnTo>
                    <a:pt x="52" y="296"/>
                  </a:lnTo>
                  <a:lnTo>
                    <a:pt x="52" y="296"/>
                  </a:lnTo>
                  <a:lnTo>
                    <a:pt x="58" y="299"/>
                  </a:lnTo>
                  <a:lnTo>
                    <a:pt x="61" y="300"/>
                  </a:lnTo>
                  <a:lnTo>
                    <a:pt x="64" y="304"/>
                  </a:lnTo>
                  <a:lnTo>
                    <a:pt x="64" y="304"/>
                  </a:lnTo>
                  <a:lnTo>
                    <a:pt x="60" y="300"/>
                  </a:lnTo>
                  <a:lnTo>
                    <a:pt x="62" y="304"/>
                  </a:lnTo>
                  <a:lnTo>
                    <a:pt x="62" y="304"/>
                  </a:lnTo>
                  <a:lnTo>
                    <a:pt x="57" y="302"/>
                  </a:lnTo>
                  <a:lnTo>
                    <a:pt x="55" y="302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58" y="303"/>
                  </a:lnTo>
                  <a:lnTo>
                    <a:pt x="60" y="304"/>
                  </a:lnTo>
                  <a:lnTo>
                    <a:pt x="65" y="307"/>
                  </a:lnTo>
                  <a:lnTo>
                    <a:pt x="65" y="307"/>
                  </a:lnTo>
                  <a:lnTo>
                    <a:pt x="70" y="312"/>
                  </a:lnTo>
                  <a:lnTo>
                    <a:pt x="73" y="312"/>
                  </a:lnTo>
                  <a:lnTo>
                    <a:pt x="74" y="312"/>
                  </a:lnTo>
                  <a:lnTo>
                    <a:pt x="76" y="315"/>
                  </a:lnTo>
                  <a:lnTo>
                    <a:pt x="76" y="315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7" y="315"/>
                  </a:lnTo>
                  <a:lnTo>
                    <a:pt x="78" y="316"/>
                  </a:lnTo>
                  <a:lnTo>
                    <a:pt x="81" y="315"/>
                  </a:lnTo>
                  <a:lnTo>
                    <a:pt x="86" y="318"/>
                  </a:lnTo>
                  <a:lnTo>
                    <a:pt x="86" y="318"/>
                  </a:lnTo>
                  <a:lnTo>
                    <a:pt x="87" y="319"/>
                  </a:lnTo>
                  <a:lnTo>
                    <a:pt x="87" y="321"/>
                  </a:lnTo>
                  <a:lnTo>
                    <a:pt x="87" y="321"/>
                  </a:lnTo>
                  <a:lnTo>
                    <a:pt x="93" y="322"/>
                  </a:lnTo>
                  <a:lnTo>
                    <a:pt x="93" y="322"/>
                  </a:lnTo>
                  <a:lnTo>
                    <a:pt x="93" y="324"/>
                  </a:lnTo>
                  <a:lnTo>
                    <a:pt x="92" y="322"/>
                  </a:lnTo>
                  <a:lnTo>
                    <a:pt x="92" y="322"/>
                  </a:lnTo>
                  <a:lnTo>
                    <a:pt x="100" y="326"/>
                  </a:lnTo>
                  <a:lnTo>
                    <a:pt x="99" y="326"/>
                  </a:lnTo>
                  <a:lnTo>
                    <a:pt x="99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5" y="326"/>
                  </a:lnTo>
                  <a:lnTo>
                    <a:pt x="105" y="326"/>
                  </a:lnTo>
                  <a:lnTo>
                    <a:pt x="109" y="328"/>
                  </a:lnTo>
                  <a:lnTo>
                    <a:pt x="109" y="328"/>
                  </a:lnTo>
                  <a:lnTo>
                    <a:pt x="109" y="329"/>
                  </a:lnTo>
                  <a:lnTo>
                    <a:pt x="108" y="329"/>
                  </a:lnTo>
                  <a:lnTo>
                    <a:pt x="103" y="328"/>
                  </a:lnTo>
                  <a:lnTo>
                    <a:pt x="103" y="328"/>
                  </a:lnTo>
                  <a:lnTo>
                    <a:pt x="105" y="331"/>
                  </a:lnTo>
                  <a:lnTo>
                    <a:pt x="108" y="331"/>
                  </a:lnTo>
                  <a:lnTo>
                    <a:pt x="110" y="332"/>
                  </a:lnTo>
                  <a:lnTo>
                    <a:pt x="116" y="335"/>
                  </a:lnTo>
                  <a:lnTo>
                    <a:pt x="112" y="334"/>
                  </a:lnTo>
                  <a:lnTo>
                    <a:pt x="112" y="334"/>
                  </a:lnTo>
                  <a:lnTo>
                    <a:pt x="113" y="335"/>
                  </a:lnTo>
                  <a:lnTo>
                    <a:pt x="115" y="337"/>
                  </a:lnTo>
                  <a:lnTo>
                    <a:pt x="121" y="341"/>
                  </a:lnTo>
                  <a:lnTo>
                    <a:pt x="121" y="341"/>
                  </a:lnTo>
                  <a:lnTo>
                    <a:pt x="118" y="337"/>
                  </a:lnTo>
                  <a:lnTo>
                    <a:pt x="116" y="335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21" y="335"/>
                  </a:lnTo>
                  <a:lnTo>
                    <a:pt x="124" y="335"/>
                  </a:lnTo>
                  <a:lnTo>
                    <a:pt x="124" y="335"/>
                  </a:lnTo>
                  <a:lnTo>
                    <a:pt x="125" y="337"/>
                  </a:lnTo>
                  <a:lnTo>
                    <a:pt x="125" y="337"/>
                  </a:lnTo>
                  <a:lnTo>
                    <a:pt x="129" y="338"/>
                  </a:lnTo>
                  <a:lnTo>
                    <a:pt x="129" y="341"/>
                  </a:lnTo>
                  <a:lnTo>
                    <a:pt x="129" y="341"/>
                  </a:lnTo>
                  <a:lnTo>
                    <a:pt x="132" y="340"/>
                  </a:lnTo>
                  <a:lnTo>
                    <a:pt x="135" y="340"/>
                  </a:lnTo>
                  <a:lnTo>
                    <a:pt x="135" y="340"/>
                  </a:lnTo>
                  <a:lnTo>
                    <a:pt x="140" y="341"/>
                  </a:lnTo>
                  <a:lnTo>
                    <a:pt x="141" y="344"/>
                  </a:lnTo>
                  <a:lnTo>
                    <a:pt x="141" y="344"/>
                  </a:lnTo>
                  <a:lnTo>
                    <a:pt x="142" y="344"/>
                  </a:lnTo>
                  <a:lnTo>
                    <a:pt x="142" y="343"/>
                  </a:lnTo>
                  <a:lnTo>
                    <a:pt x="141" y="341"/>
                  </a:lnTo>
                  <a:lnTo>
                    <a:pt x="144" y="341"/>
                  </a:lnTo>
                  <a:lnTo>
                    <a:pt x="144" y="341"/>
                  </a:lnTo>
                  <a:lnTo>
                    <a:pt x="153" y="343"/>
                  </a:lnTo>
                  <a:lnTo>
                    <a:pt x="161" y="343"/>
                  </a:lnTo>
                  <a:lnTo>
                    <a:pt x="161" y="343"/>
                  </a:lnTo>
                  <a:lnTo>
                    <a:pt x="163" y="343"/>
                  </a:lnTo>
                  <a:lnTo>
                    <a:pt x="161" y="343"/>
                  </a:lnTo>
                  <a:lnTo>
                    <a:pt x="161" y="344"/>
                  </a:lnTo>
                  <a:lnTo>
                    <a:pt x="161" y="344"/>
                  </a:lnTo>
                  <a:lnTo>
                    <a:pt x="164" y="343"/>
                  </a:lnTo>
                  <a:lnTo>
                    <a:pt x="164" y="343"/>
                  </a:lnTo>
                  <a:lnTo>
                    <a:pt x="166" y="343"/>
                  </a:lnTo>
                  <a:lnTo>
                    <a:pt x="166" y="344"/>
                  </a:lnTo>
                  <a:lnTo>
                    <a:pt x="166" y="344"/>
                  </a:lnTo>
                  <a:lnTo>
                    <a:pt x="167" y="343"/>
                  </a:lnTo>
                  <a:lnTo>
                    <a:pt x="167" y="343"/>
                  </a:lnTo>
                  <a:lnTo>
                    <a:pt x="167" y="341"/>
                  </a:lnTo>
                  <a:lnTo>
                    <a:pt x="170" y="341"/>
                  </a:lnTo>
                  <a:lnTo>
                    <a:pt x="170" y="341"/>
                  </a:lnTo>
                  <a:lnTo>
                    <a:pt x="172" y="341"/>
                  </a:lnTo>
                  <a:lnTo>
                    <a:pt x="176" y="341"/>
                  </a:lnTo>
                  <a:lnTo>
                    <a:pt x="176" y="341"/>
                  </a:lnTo>
                  <a:lnTo>
                    <a:pt x="180" y="343"/>
                  </a:lnTo>
                  <a:lnTo>
                    <a:pt x="185" y="341"/>
                  </a:lnTo>
                  <a:lnTo>
                    <a:pt x="185" y="341"/>
                  </a:lnTo>
                  <a:lnTo>
                    <a:pt x="186" y="343"/>
                  </a:lnTo>
                  <a:lnTo>
                    <a:pt x="185" y="343"/>
                  </a:lnTo>
                  <a:lnTo>
                    <a:pt x="185" y="344"/>
                  </a:lnTo>
                  <a:lnTo>
                    <a:pt x="185" y="344"/>
                  </a:lnTo>
                  <a:lnTo>
                    <a:pt x="192" y="341"/>
                  </a:lnTo>
                  <a:lnTo>
                    <a:pt x="198" y="338"/>
                  </a:lnTo>
                  <a:lnTo>
                    <a:pt x="203" y="340"/>
                  </a:lnTo>
                  <a:lnTo>
                    <a:pt x="203" y="340"/>
                  </a:lnTo>
                  <a:lnTo>
                    <a:pt x="201" y="338"/>
                  </a:lnTo>
                  <a:lnTo>
                    <a:pt x="202" y="337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2"/>
                  </a:lnTo>
                  <a:lnTo>
                    <a:pt x="206" y="332"/>
                  </a:lnTo>
                  <a:lnTo>
                    <a:pt x="208" y="332"/>
                  </a:lnTo>
                  <a:lnTo>
                    <a:pt x="208" y="332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9" y="332"/>
                  </a:lnTo>
                  <a:lnTo>
                    <a:pt x="209" y="332"/>
                  </a:lnTo>
                  <a:lnTo>
                    <a:pt x="212" y="332"/>
                  </a:lnTo>
                  <a:lnTo>
                    <a:pt x="212" y="332"/>
                  </a:lnTo>
                  <a:lnTo>
                    <a:pt x="211" y="334"/>
                  </a:lnTo>
                  <a:lnTo>
                    <a:pt x="211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5"/>
                  </a:lnTo>
                  <a:lnTo>
                    <a:pt x="206" y="338"/>
                  </a:lnTo>
                  <a:lnTo>
                    <a:pt x="206" y="338"/>
                  </a:lnTo>
                  <a:lnTo>
                    <a:pt x="208" y="337"/>
                  </a:lnTo>
                  <a:lnTo>
                    <a:pt x="208" y="337"/>
                  </a:lnTo>
                  <a:lnTo>
                    <a:pt x="208" y="338"/>
                  </a:lnTo>
                  <a:lnTo>
                    <a:pt x="208" y="338"/>
                  </a:lnTo>
                  <a:lnTo>
                    <a:pt x="209" y="337"/>
                  </a:lnTo>
                  <a:lnTo>
                    <a:pt x="212" y="340"/>
                  </a:lnTo>
                  <a:lnTo>
                    <a:pt x="212" y="338"/>
                  </a:lnTo>
                  <a:lnTo>
                    <a:pt x="221" y="337"/>
                  </a:lnTo>
                  <a:lnTo>
                    <a:pt x="221" y="337"/>
                  </a:lnTo>
                  <a:lnTo>
                    <a:pt x="225" y="334"/>
                  </a:lnTo>
                  <a:lnTo>
                    <a:pt x="225" y="334"/>
                  </a:lnTo>
                  <a:lnTo>
                    <a:pt x="230" y="329"/>
                  </a:lnTo>
                  <a:lnTo>
                    <a:pt x="230" y="329"/>
                  </a:lnTo>
                  <a:lnTo>
                    <a:pt x="240" y="322"/>
                  </a:lnTo>
                  <a:lnTo>
                    <a:pt x="240" y="322"/>
                  </a:lnTo>
                  <a:lnTo>
                    <a:pt x="240" y="325"/>
                  </a:lnTo>
                  <a:lnTo>
                    <a:pt x="240" y="325"/>
                  </a:lnTo>
                  <a:lnTo>
                    <a:pt x="241" y="328"/>
                  </a:lnTo>
                  <a:lnTo>
                    <a:pt x="241" y="328"/>
                  </a:lnTo>
                  <a:lnTo>
                    <a:pt x="238" y="328"/>
                  </a:lnTo>
                  <a:lnTo>
                    <a:pt x="235" y="329"/>
                  </a:lnTo>
                  <a:lnTo>
                    <a:pt x="230" y="332"/>
                  </a:lnTo>
                  <a:lnTo>
                    <a:pt x="230" y="332"/>
                  </a:lnTo>
                  <a:lnTo>
                    <a:pt x="231" y="332"/>
                  </a:lnTo>
                  <a:lnTo>
                    <a:pt x="231" y="334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1" y="329"/>
                  </a:lnTo>
                  <a:lnTo>
                    <a:pt x="244" y="329"/>
                  </a:lnTo>
                  <a:lnTo>
                    <a:pt x="244" y="329"/>
                  </a:lnTo>
                  <a:lnTo>
                    <a:pt x="244" y="328"/>
                  </a:lnTo>
                  <a:lnTo>
                    <a:pt x="244" y="326"/>
                  </a:lnTo>
                  <a:lnTo>
                    <a:pt x="247" y="325"/>
                  </a:lnTo>
                  <a:lnTo>
                    <a:pt x="253" y="321"/>
                  </a:lnTo>
                  <a:lnTo>
                    <a:pt x="253" y="321"/>
                  </a:lnTo>
                  <a:lnTo>
                    <a:pt x="253" y="322"/>
                  </a:lnTo>
                  <a:lnTo>
                    <a:pt x="249" y="325"/>
                  </a:lnTo>
                  <a:lnTo>
                    <a:pt x="249" y="325"/>
                  </a:lnTo>
                  <a:lnTo>
                    <a:pt x="253" y="324"/>
                  </a:lnTo>
                  <a:lnTo>
                    <a:pt x="254" y="322"/>
                  </a:lnTo>
                  <a:lnTo>
                    <a:pt x="256" y="319"/>
                  </a:lnTo>
                  <a:lnTo>
                    <a:pt x="259" y="318"/>
                  </a:lnTo>
                  <a:lnTo>
                    <a:pt x="259" y="318"/>
                  </a:lnTo>
                  <a:lnTo>
                    <a:pt x="257" y="319"/>
                  </a:lnTo>
                  <a:lnTo>
                    <a:pt x="257" y="319"/>
                  </a:lnTo>
                  <a:lnTo>
                    <a:pt x="262" y="316"/>
                  </a:lnTo>
                  <a:lnTo>
                    <a:pt x="265" y="315"/>
                  </a:lnTo>
                  <a:lnTo>
                    <a:pt x="265" y="316"/>
                  </a:lnTo>
                  <a:lnTo>
                    <a:pt x="263" y="316"/>
                  </a:lnTo>
                  <a:lnTo>
                    <a:pt x="263" y="316"/>
                  </a:lnTo>
                  <a:lnTo>
                    <a:pt x="269" y="313"/>
                  </a:lnTo>
                  <a:lnTo>
                    <a:pt x="269" y="313"/>
                  </a:lnTo>
                  <a:lnTo>
                    <a:pt x="276" y="307"/>
                  </a:lnTo>
                  <a:lnTo>
                    <a:pt x="276" y="307"/>
                  </a:lnTo>
                  <a:lnTo>
                    <a:pt x="281" y="303"/>
                  </a:lnTo>
                  <a:lnTo>
                    <a:pt x="282" y="300"/>
                  </a:lnTo>
                  <a:lnTo>
                    <a:pt x="282" y="300"/>
                  </a:lnTo>
                  <a:lnTo>
                    <a:pt x="283" y="304"/>
                  </a:lnTo>
                  <a:lnTo>
                    <a:pt x="283" y="304"/>
                  </a:lnTo>
                  <a:lnTo>
                    <a:pt x="283" y="302"/>
                  </a:lnTo>
                  <a:lnTo>
                    <a:pt x="283" y="302"/>
                  </a:lnTo>
                  <a:lnTo>
                    <a:pt x="285" y="296"/>
                  </a:lnTo>
                  <a:lnTo>
                    <a:pt x="285" y="296"/>
                  </a:lnTo>
                  <a:lnTo>
                    <a:pt x="286" y="293"/>
                  </a:lnTo>
                  <a:lnTo>
                    <a:pt x="286" y="293"/>
                  </a:lnTo>
                  <a:lnTo>
                    <a:pt x="289" y="290"/>
                  </a:lnTo>
                  <a:lnTo>
                    <a:pt x="289" y="290"/>
                  </a:lnTo>
                  <a:lnTo>
                    <a:pt x="292" y="293"/>
                  </a:lnTo>
                  <a:lnTo>
                    <a:pt x="292" y="294"/>
                  </a:lnTo>
                  <a:lnTo>
                    <a:pt x="292" y="297"/>
                  </a:lnTo>
                  <a:lnTo>
                    <a:pt x="292" y="297"/>
                  </a:lnTo>
                  <a:lnTo>
                    <a:pt x="295" y="294"/>
                  </a:lnTo>
                  <a:lnTo>
                    <a:pt x="298" y="291"/>
                  </a:lnTo>
                  <a:lnTo>
                    <a:pt x="298" y="291"/>
                  </a:lnTo>
                  <a:lnTo>
                    <a:pt x="295" y="291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8" y="287"/>
                  </a:lnTo>
                  <a:lnTo>
                    <a:pt x="302" y="285"/>
                  </a:lnTo>
                  <a:lnTo>
                    <a:pt x="302" y="285"/>
                  </a:lnTo>
                  <a:lnTo>
                    <a:pt x="301" y="285"/>
                  </a:lnTo>
                  <a:lnTo>
                    <a:pt x="301" y="284"/>
                  </a:lnTo>
                  <a:lnTo>
                    <a:pt x="301" y="281"/>
                  </a:lnTo>
                  <a:lnTo>
                    <a:pt x="301" y="280"/>
                  </a:lnTo>
                  <a:lnTo>
                    <a:pt x="301" y="280"/>
                  </a:lnTo>
                  <a:lnTo>
                    <a:pt x="304" y="281"/>
                  </a:lnTo>
                  <a:lnTo>
                    <a:pt x="304" y="284"/>
                  </a:lnTo>
                  <a:lnTo>
                    <a:pt x="304" y="284"/>
                  </a:lnTo>
                  <a:lnTo>
                    <a:pt x="305" y="280"/>
                  </a:lnTo>
                  <a:lnTo>
                    <a:pt x="305" y="280"/>
                  </a:lnTo>
                  <a:lnTo>
                    <a:pt x="307" y="275"/>
                  </a:lnTo>
                  <a:lnTo>
                    <a:pt x="307" y="275"/>
                  </a:lnTo>
                  <a:lnTo>
                    <a:pt x="307" y="277"/>
                  </a:lnTo>
                  <a:lnTo>
                    <a:pt x="307" y="277"/>
                  </a:lnTo>
                  <a:lnTo>
                    <a:pt x="310" y="277"/>
                  </a:lnTo>
                  <a:lnTo>
                    <a:pt x="310" y="277"/>
                  </a:lnTo>
                  <a:lnTo>
                    <a:pt x="312" y="274"/>
                  </a:lnTo>
                  <a:lnTo>
                    <a:pt x="315" y="269"/>
                  </a:lnTo>
                  <a:lnTo>
                    <a:pt x="312" y="272"/>
                  </a:lnTo>
                  <a:lnTo>
                    <a:pt x="312" y="272"/>
                  </a:lnTo>
                  <a:lnTo>
                    <a:pt x="315" y="268"/>
                  </a:lnTo>
                  <a:lnTo>
                    <a:pt x="315" y="263"/>
                  </a:lnTo>
                  <a:lnTo>
                    <a:pt x="315" y="259"/>
                  </a:lnTo>
                  <a:lnTo>
                    <a:pt x="317" y="255"/>
                  </a:lnTo>
                  <a:lnTo>
                    <a:pt x="317" y="255"/>
                  </a:lnTo>
                  <a:lnTo>
                    <a:pt x="318" y="258"/>
                  </a:lnTo>
                  <a:lnTo>
                    <a:pt x="321" y="258"/>
                  </a:lnTo>
                  <a:lnTo>
                    <a:pt x="323" y="256"/>
                  </a:lnTo>
                  <a:lnTo>
                    <a:pt x="323" y="256"/>
                  </a:lnTo>
                  <a:lnTo>
                    <a:pt x="321" y="249"/>
                  </a:lnTo>
                  <a:lnTo>
                    <a:pt x="321" y="249"/>
                  </a:lnTo>
                  <a:lnTo>
                    <a:pt x="321" y="247"/>
                  </a:lnTo>
                  <a:lnTo>
                    <a:pt x="321" y="247"/>
                  </a:lnTo>
                  <a:lnTo>
                    <a:pt x="324" y="240"/>
                  </a:lnTo>
                  <a:lnTo>
                    <a:pt x="324" y="240"/>
                  </a:lnTo>
                  <a:lnTo>
                    <a:pt x="326" y="253"/>
                  </a:lnTo>
                  <a:lnTo>
                    <a:pt x="326" y="253"/>
                  </a:lnTo>
                  <a:lnTo>
                    <a:pt x="327" y="252"/>
                  </a:lnTo>
                  <a:lnTo>
                    <a:pt x="328" y="249"/>
                  </a:lnTo>
                  <a:lnTo>
                    <a:pt x="328" y="249"/>
                  </a:lnTo>
                  <a:lnTo>
                    <a:pt x="330" y="249"/>
                  </a:lnTo>
                  <a:lnTo>
                    <a:pt x="330" y="249"/>
                  </a:lnTo>
                  <a:lnTo>
                    <a:pt x="328" y="253"/>
                  </a:lnTo>
                  <a:lnTo>
                    <a:pt x="334" y="243"/>
                  </a:lnTo>
                  <a:lnTo>
                    <a:pt x="334" y="243"/>
                  </a:lnTo>
                  <a:lnTo>
                    <a:pt x="333" y="242"/>
                  </a:lnTo>
                  <a:lnTo>
                    <a:pt x="334" y="239"/>
                  </a:lnTo>
                  <a:lnTo>
                    <a:pt x="334" y="239"/>
                  </a:lnTo>
                  <a:lnTo>
                    <a:pt x="334" y="236"/>
                  </a:lnTo>
                  <a:lnTo>
                    <a:pt x="333" y="234"/>
                  </a:lnTo>
                  <a:lnTo>
                    <a:pt x="333" y="234"/>
                  </a:lnTo>
                  <a:lnTo>
                    <a:pt x="333" y="236"/>
                  </a:lnTo>
                  <a:lnTo>
                    <a:pt x="333" y="236"/>
                  </a:lnTo>
                  <a:lnTo>
                    <a:pt x="333" y="240"/>
                  </a:lnTo>
                  <a:lnTo>
                    <a:pt x="333" y="240"/>
                  </a:lnTo>
                  <a:lnTo>
                    <a:pt x="331" y="246"/>
                  </a:lnTo>
                  <a:lnTo>
                    <a:pt x="331" y="246"/>
                  </a:lnTo>
                  <a:lnTo>
                    <a:pt x="330" y="244"/>
                  </a:lnTo>
                  <a:lnTo>
                    <a:pt x="328" y="240"/>
                  </a:lnTo>
                  <a:lnTo>
                    <a:pt x="330" y="236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3" y="230"/>
                  </a:lnTo>
                  <a:lnTo>
                    <a:pt x="336" y="233"/>
                  </a:lnTo>
                  <a:lnTo>
                    <a:pt x="336" y="233"/>
                  </a:lnTo>
                  <a:lnTo>
                    <a:pt x="336" y="228"/>
                  </a:lnTo>
                  <a:lnTo>
                    <a:pt x="337" y="224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9" y="225"/>
                  </a:lnTo>
                  <a:lnTo>
                    <a:pt x="339" y="223"/>
                  </a:lnTo>
                  <a:lnTo>
                    <a:pt x="339" y="220"/>
                  </a:lnTo>
                  <a:lnTo>
                    <a:pt x="340" y="215"/>
                  </a:lnTo>
                  <a:lnTo>
                    <a:pt x="340" y="215"/>
                  </a:lnTo>
                  <a:lnTo>
                    <a:pt x="342" y="212"/>
                  </a:lnTo>
                  <a:lnTo>
                    <a:pt x="343" y="212"/>
                  </a:lnTo>
                  <a:lnTo>
                    <a:pt x="343" y="211"/>
                  </a:lnTo>
                  <a:lnTo>
                    <a:pt x="343" y="211"/>
                  </a:lnTo>
                  <a:lnTo>
                    <a:pt x="339" y="212"/>
                  </a:lnTo>
                  <a:lnTo>
                    <a:pt x="334" y="211"/>
                  </a:lnTo>
                  <a:lnTo>
                    <a:pt x="334" y="211"/>
                  </a:lnTo>
                  <a:close/>
                  <a:moveTo>
                    <a:pt x="214" y="335"/>
                  </a:moveTo>
                  <a:lnTo>
                    <a:pt x="214" y="335"/>
                  </a:lnTo>
                  <a:lnTo>
                    <a:pt x="217" y="334"/>
                  </a:lnTo>
                  <a:lnTo>
                    <a:pt x="217" y="334"/>
                  </a:lnTo>
                  <a:lnTo>
                    <a:pt x="215" y="335"/>
                  </a:lnTo>
                  <a:lnTo>
                    <a:pt x="214" y="335"/>
                  </a:lnTo>
                  <a:lnTo>
                    <a:pt x="214" y="335"/>
                  </a:lnTo>
                  <a:close/>
                  <a:moveTo>
                    <a:pt x="215" y="121"/>
                  </a:moveTo>
                  <a:lnTo>
                    <a:pt x="215" y="121"/>
                  </a:lnTo>
                  <a:lnTo>
                    <a:pt x="215" y="121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7" y="121"/>
                  </a:lnTo>
                  <a:lnTo>
                    <a:pt x="218" y="123"/>
                  </a:lnTo>
                  <a:lnTo>
                    <a:pt x="218" y="123"/>
                  </a:lnTo>
                  <a:lnTo>
                    <a:pt x="217" y="124"/>
                  </a:lnTo>
                  <a:lnTo>
                    <a:pt x="217" y="124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4" y="123"/>
                  </a:lnTo>
                  <a:lnTo>
                    <a:pt x="212" y="124"/>
                  </a:lnTo>
                  <a:lnTo>
                    <a:pt x="212" y="124"/>
                  </a:lnTo>
                  <a:lnTo>
                    <a:pt x="214" y="126"/>
                  </a:lnTo>
                  <a:lnTo>
                    <a:pt x="214" y="12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14" y="126"/>
                  </a:lnTo>
                  <a:lnTo>
                    <a:pt x="214" y="129"/>
                  </a:lnTo>
                  <a:lnTo>
                    <a:pt x="214" y="127"/>
                  </a:lnTo>
                  <a:lnTo>
                    <a:pt x="218" y="132"/>
                  </a:lnTo>
                  <a:lnTo>
                    <a:pt x="218" y="132"/>
                  </a:lnTo>
                  <a:lnTo>
                    <a:pt x="225" y="132"/>
                  </a:lnTo>
                  <a:lnTo>
                    <a:pt x="230" y="132"/>
                  </a:lnTo>
                  <a:lnTo>
                    <a:pt x="234" y="133"/>
                  </a:lnTo>
                  <a:lnTo>
                    <a:pt x="234" y="133"/>
                  </a:lnTo>
                  <a:lnTo>
                    <a:pt x="231" y="135"/>
                  </a:lnTo>
                  <a:lnTo>
                    <a:pt x="231" y="138"/>
                  </a:lnTo>
                  <a:lnTo>
                    <a:pt x="231" y="138"/>
                  </a:lnTo>
                  <a:lnTo>
                    <a:pt x="230" y="136"/>
                  </a:lnTo>
                  <a:lnTo>
                    <a:pt x="228" y="135"/>
                  </a:lnTo>
                  <a:lnTo>
                    <a:pt x="224" y="133"/>
                  </a:lnTo>
                  <a:lnTo>
                    <a:pt x="224" y="133"/>
                  </a:lnTo>
                  <a:lnTo>
                    <a:pt x="224" y="135"/>
                  </a:lnTo>
                  <a:lnTo>
                    <a:pt x="224" y="135"/>
                  </a:lnTo>
                  <a:lnTo>
                    <a:pt x="230" y="136"/>
                  </a:lnTo>
                  <a:lnTo>
                    <a:pt x="230" y="136"/>
                  </a:lnTo>
                  <a:lnTo>
                    <a:pt x="230" y="139"/>
                  </a:lnTo>
                  <a:lnTo>
                    <a:pt x="231" y="141"/>
                  </a:lnTo>
                  <a:lnTo>
                    <a:pt x="231" y="141"/>
                  </a:lnTo>
                  <a:lnTo>
                    <a:pt x="233" y="139"/>
                  </a:lnTo>
                  <a:lnTo>
                    <a:pt x="234" y="139"/>
                  </a:lnTo>
                  <a:lnTo>
                    <a:pt x="238" y="141"/>
                  </a:lnTo>
                  <a:lnTo>
                    <a:pt x="238" y="141"/>
                  </a:lnTo>
                  <a:lnTo>
                    <a:pt x="237" y="142"/>
                  </a:lnTo>
                  <a:lnTo>
                    <a:pt x="234" y="141"/>
                  </a:lnTo>
                  <a:lnTo>
                    <a:pt x="234" y="141"/>
                  </a:lnTo>
                  <a:lnTo>
                    <a:pt x="235" y="142"/>
                  </a:lnTo>
                  <a:lnTo>
                    <a:pt x="238" y="142"/>
                  </a:lnTo>
                  <a:lnTo>
                    <a:pt x="240" y="142"/>
                  </a:lnTo>
                  <a:lnTo>
                    <a:pt x="241" y="143"/>
                  </a:lnTo>
                  <a:lnTo>
                    <a:pt x="241" y="143"/>
                  </a:lnTo>
                  <a:lnTo>
                    <a:pt x="240" y="142"/>
                  </a:lnTo>
                  <a:lnTo>
                    <a:pt x="240" y="142"/>
                  </a:lnTo>
                  <a:lnTo>
                    <a:pt x="243" y="143"/>
                  </a:lnTo>
                  <a:lnTo>
                    <a:pt x="244" y="145"/>
                  </a:lnTo>
                  <a:lnTo>
                    <a:pt x="244" y="146"/>
                  </a:lnTo>
                  <a:lnTo>
                    <a:pt x="243" y="145"/>
                  </a:lnTo>
                  <a:lnTo>
                    <a:pt x="243" y="145"/>
                  </a:lnTo>
                  <a:lnTo>
                    <a:pt x="251" y="151"/>
                  </a:lnTo>
                  <a:lnTo>
                    <a:pt x="254" y="151"/>
                  </a:lnTo>
                  <a:lnTo>
                    <a:pt x="257" y="151"/>
                  </a:lnTo>
                  <a:lnTo>
                    <a:pt x="257" y="151"/>
                  </a:lnTo>
                  <a:lnTo>
                    <a:pt x="254" y="154"/>
                  </a:lnTo>
                  <a:lnTo>
                    <a:pt x="263" y="151"/>
                  </a:lnTo>
                  <a:lnTo>
                    <a:pt x="266" y="152"/>
                  </a:lnTo>
                  <a:lnTo>
                    <a:pt x="266" y="152"/>
                  </a:lnTo>
                  <a:lnTo>
                    <a:pt x="263" y="157"/>
                  </a:lnTo>
                  <a:lnTo>
                    <a:pt x="262" y="158"/>
                  </a:lnTo>
                  <a:lnTo>
                    <a:pt x="260" y="158"/>
                  </a:lnTo>
                  <a:lnTo>
                    <a:pt x="260" y="158"/>
                  </a:lnTo>
                  <a:lnTo>
                    <a:pt x="262" y="160"/>
                  </a:lnTo>
                  <a:lnTo>
                    <a:pt x="265" y="160"/>
                  </a:lnTo>
                  <a:lnTo>
                    <a:pt x="265" y="160"/>
                  </a:lnTo>
                  <a:lnTo>
                    <a:pt x="265" y="158"/>
                  </a:lnTo>
                  <a:lnTo>
                    <a:pt x="266" y="157"/>
                  </a:lnTo>
                  <a:lnTo>
                    <a:pt x="266" y="157"/>
                  </a:lnTo>
                  <a:lnTo>
                    <a:pt x="267" y="160"/>
                  </a:lnTo>
                  <a:lnTo>
                    <a:pt x="269" y="162"/>
                  </a:lnTo>
                  <a:lnTo>
                    <a:pt x="269" y="162"/>
                  </a:lnTo>
                  <a:lnTo>
                    <a:pt x="270" y="161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2"/>
                  </a:lnTo>
                  <a:lnTo>
                    <a:pt x="270" y="164"/>
                  </a:lnTo>
                  <a:lnTo>
                    <a:pt x="270" y="164"/>
                  </a:lnTo>
                  <a:lnTo>
                    <a:pt x="273" y="162"/>
                  </a:lnTo>
                  <a:lnTo>
                    <a:pt x="273" y="162"/>
                  </a:lnTo>
                  <a:lnTo>
                    <a:pt x="275" y="162"/>
                  </a:lnTo>
                  <a:lnTo>
                    <a:pt x="275" y="162"/>
                  </a:lnTo>
                  <a:lnTo>
                    <a:pt x="273" y="164"/>
                  </a:lnTo>
                  <a:lnTo>
                    <a:pt x="272" y="165"/>
                  </a:lnTo>
                  <a:lnTo>
                    <a:pt x="272" y="165"/>
                  </a:lnTo>
                  <a:lnTo>
                    <a:pt x="273" y="165"/>
                  </a:lnTo>
                  <a:lnTo>
                    <a:pt x="275" y="167"/>
                  </a:lnTo>
                  <a:lnTo>
                    <a:pt x="275" y="167"/>
                  </a:lnTo>
                  <a:lnTo>
                    <a:pt x="275" y="165"/>
                  </a:lnTo>
                  <a:lnTo>
                    <a:pt x="275" y="165"/>
                  </a:lnTo>
                  <a:lnTo>
                    <a:pt x="278" y="167"/>
                  </a:lnTo>
                  <a:lnTo>
                    <a:pt x="281" y="167"/>
                  </a:lnTo>
                  <a:lnTo>
                    <a:pt x="281" y="167"/>
                  </a:lnTo>
                  <a:lnTo>
                    <a:pt x="285" y="167"/>
                  </a:lnTo>
                  <a:lnTo>
                    <a:pt x="288" y="168"/>
                  </a:lnTo>
                  <a:lnTo>
                    <a:pt x="288" y="168"/>
                  </a:lnTo>
                  <a:lnTo>
                    <a:pt x="283" y="168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5" y="171"/>
                  </a:lnTo>
                  <a:lnTo>
                    <a:pt x="282" y="170"/>
                  </a:lnTo>
                  <a:lnTo>
                    <a:pt x="282" y="170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79" y="170"/>
                  </a:lnTo>
                  <a:lnTo>
                    <a:pt x="279" y="170"/>
                  </a:lnTo>
                  <a:lnTo>
                    <a:pt x="278" y="171"/>
                  </a:lnTo>
                  <a:lnTo>
                    <a:pt x="278" y="171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2" y="171"/>
                  </a:lnTo>
                  <a:lnTo>
                    <a:pt x="272" y="171"/>
                  </a:lnTo>
                  <a:lnTo>
                    <a:pt x="275" y="173"/>
                  </a:lnTo>
                  <a:lnTo>
                    <a:pt x="276" y="174"/>
                  </a:lnTo>
                  <a:lnTo>
                    <a:pt x="276" y="174"/>
                  </a:lnTo>
                  <a:lnTo>
                    <a:pt x="276" y="173"/>
                  </a:lnTo>
                  <a:lnTo>
                    <a:pt x="276" y="173"/>
                  </a:lnTo>
                  <a:lnTo>
                    <a:pt x="276" y="171"/>
                  </a:lnTo>
                  <a:lnTo>
                    <a:pt x="276" y="171"/>
                  </a:lnTo>
                  <a:lnTo>
                    <a:pt x="279" y="171"/>
                  </a:lnTo>
                  <a:lnTo>
                    <a:pt x="282" y="173"/>
                  </a:lnTo>
                  <a:lnTo>
                    <a:pt x="282" y="173"/>
                  </a:lnTo>
                  <a:lnTo>
                    <a:pt x="282" y="174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78" y="174"/>
                  </a:lnTo>
                  <a:lnTo>
                    <a:pt x="275" y="173"/>
                  </a:lnTo>
                  <a:lnTo>
                    <a:pt x="275" y="173"/>
                  </a:lnTo>
                  <a:lnTo>
                    <a:pt x="275" y="174"/>
                  </a:lnTo>
                  <a:lnTo>
                    <a:pt x="273" y="176"/>
                  </a:lnTo>
                  <a:lnTo>
                    <a:pt x="273" y="176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6"/>
                  </a:lnTo>
                  <a:lnTo>
                    <a:pt x="272" y="176"/>
                  </a:lnTo>
                  <a:lnTo>
                    <a:pt x="270" y="177"/>
                  </a:lnTo>
                  <a:lnTo>
                    <a:pt x="270" y="177"/>
                  </a:lnTo>
                  <a:lnTo>
                    <a:pt x="269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70" y="180"/>
                  </a:lnTo>
                  <a:lnTo>
                    <a:pt x="273" y="183"/>
                  </a:lnTo>
                  <a:lnTo>
                    <a:pt x="269" y="186"/>
                  </a:lnTo>
                  <a:lnTo>
                    <a:pt x="269" y="184"/>
                  </a:lnTo>
                  <a:lnTo>
                    <a:pt x="269" y="184"/>
                  </a:lnTo>
                  <a:lnTo>
                    <a:pt x="269" y="186"/>
                  </a:lnTo>
                  <a:lnTo>
                    <a:pt x="266" y="187"/>
                  </a:lnTo>
                  <a:lnTo>
                    <a:pt x="266" y="187"/>
                  </a:lnTo>
                  <a:lnTo>
                    <a:pt x="265" y="184"/>
                  </a:lnTo>
                  <a:lnTo>
                    <a:pt x="265" y="183"/>
                  </a:lnTo>
                  <a:lnTo>
                    <a:pt x="265" y="182"/>
                  </a:lnTo>
                  <a:lnTo>
                    <a:pt x="265" y="182"/>
                  </a:lnTo>
                  <a:lnTo>
                    <a:pt x="263" y="184"/>
                  </a:lnTo>
                  <a:lnTo>
                    <a:pt x="263" y="184"/>
                  </a:lnTo>
                  <a:lnTo>
                    <a:pt x="263" y="183"/>
                  </a:lnTo>
                  <a:lnTo>
                    <a:pt x="262" y="183"/>
                  </a:lnTo>
                  <a:lnTo>
                    <a:pt x="262" y="183"/>
                  </a:lnTo>
                  <a:lnTo>
                    <a:pt x="260" y="184"/>
                  </a:lnTo>
                  <a:lnTo>
                    <a:pt x="260" y="186"/>
                  </a:lnTo>
                  <a:lnTo>
                    <a:pt x="262" y="186"/>
                  </a:lnTo>
                  <a:lnTo>
                    <a:pt x="262" y="186"/>
                  </a:lnTo>
                  <a:lnTo>
                    <a:pt x="259" y="187"/>
                  </a:lnTo>
                  <a:lnTo>
                    <a:pt x="256" y="189"/>
                  </a:lnTo>
                  <a:lnTo>
                    <a:pt x="256" y="189"/>
                  </a:lnTo>
                  <a:lnTo>
                    <a:pt x="257" y="190"/>
                  </a:lnTo>
                  <a:lnTo>
                    <a:pt x="256" y="193"/>
                  </a:lnTo>
                  <a:lnTo>
                    <a:pt x="254" y="195"/>
                  </a:lnTo>
                  <a:lnTo>
                    <a:pt x="254" y="195"/>
                  </a:lnTo>
                  <a:lnTo>
                    <a:pt x="253" y="195"/>
                  </a:lnTo>
                  <a:lnTo>
                    <a:pt x="253" y="195"/>
                  </a:lnTo>
                  <a:lnTo>
                    <a:pt x="243" y="201"/>
                  </a:lnTo>
                  <a:lnTo>
                    <a:pt x="243" y="201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199"/>
                  </a:lnTo>
                  <a:lnTo>
                    <a:pt x="240" y="199"/>
                  </a:lnTo>
                  <a:lnTo>
                    <a:pt x="238" y="202"/>
                  </a:lnTo>
                  <a:lnTo>
                    <a:pt x="238" y="202"/>
                  </a:lnTo>
                  <a:lnTo>
                    <a:pt x="237" y="202"/>
                  </a:lnTo>
                  <a:lnTo>
                    <a:pt x="237" y="201"/>
                  </a:lnTo>
                  <a:lnTo>
                    <a:pt x="238" y="199"/>
                  </a:lnTo>
                  <a:lnTo>
                    <a:pt x="237" y="199"/>
                  </a:lnTo>
                  <a:lnTo>
                    <a:pt x="237" y="199"/>
                  </a:lnTo>
                  <a:lnTo>
                    <a:pt x="237" y="202"/>
                  </a:lnTo>
                  <a:lnTo>
                    <a:pt x="234" y="205"/>
                  </a:lnTo>
                  <a:lnTo>
                    <a:pt x="234" y="205"/>
                  </a:lnTo>
                  <a:lnTo>
                    <a:pt x="235" y="205"/>
                  </a:lnTo>
                  <a:lnTo>
                    <a:pt x="237" y="203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203"/>
                  </a:lnTo>
                  <a:lnTo>
                    <a:pt x="227" y="212"/>
                  </a:lnTo>
                  <a:lnTo>
                    <a:pt x="227" y="212"/>
                  </a:lnTo>
                  <a:lnTo>
                    <a:pt x="221" y="215"/>
                  </a:lnTo>
                  <a:lnTo>
                    <a:pt x="212" y="220"/>
                  </a:lnTo>
                  <a:lnTo>
                    <a:pt x="212" y="220"/>
                  </a:lnTo>
                  <a:lnTo>
                    <a:pt x="211" y="22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3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4"/>
                  </a:lnTo>
                  <a:lnTo>
                    <a:pt x="189" y="236"/>
                  </a:lnTo>
                  <a:lnTo>
                    <a:pt x="189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12" y="284"/>
                  </a:lnTo>
                  <a:lnTo>
                    <a:pt x="112" y="278"/>
                  </a:lnTo>
                  <a:lnTo>
                    <a:pt x="112" y="278"/>
                  </a:lnTo>
                  <a:lnTo>
                    <a:pt x="115" y="277"/>
                  </a:lnTo>
                  <a:lnTo>
                    <a:pt x="116" y="275"/>
                  </a:lnTo>
                  <a:lnTo>
                    <a:pt x="116" y="275"/>
                  </a:lnTo>
                  <a:lnTo>
                    <a:pt x="116" y="274"/>
                  </a:lnTo>
                  <a:lnTo>
                    <a:pt x="116" y="269"/>
                  </a:lnTo>
                  <a:lnTo>
                    <a:pt x="118" y="266"/>
                  </a:lnTo>
                  <a:lnTo>
                    <a:pt x="116" y="263"/>
                  </a:lnTo>
                  <a:lnTo>
                    <a:pt x="116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2"/>
                  </a:lnTo>
                  <a:lnTo>
                    <a:pt x="118" y="258"/>
                  </a:lnTo>
                  <a:lnTo>
                    <a:pt x="118" y="259"/>
                  </a:lnTo>
                  <a:lnTo>
                    <a:pt x="118" y="259"/>
                  </a:lnTo>
                  <a:lnTo>
                    <a:pt x="118" y="249"/>
                  </a:lnTo>
                  <a:lnTo>
                    <a:pt x="119" y="240"/>
                  </a:lnTo>
                  <a:lnTo>
                    <a:pt x="118" y="240"/>
                  </a:lnTo>
                  <a:lnTo>
                    <a:pt x="118" y="240"/>
                  </a:lnTo>
                  <a:lnTo>
                    <a:pt x="119" y="237"/>
                  </a:lnTo>
                  <a:lnTo>
                    <a:pt x="119" y="237"/>
                  </a:lnTo>
                  <a:lnTo>
                    <a:pt x="118" y="237"/>
                  </a:lnTo>
                  <a:lnTo>
                    <a:pt x="118" y="239"/>
                  </a:lnTo>
                  <a:lnTo>
                    <a:pt x="118" y="240"/>
                  </a:lnTo>
                  <a:lnTo>
                    <a:pt x="116" y="240"/>
                  </a:lnTo>
                  <a:lnTo>
                    <a:pt x="116" y="240"/>
                  </a:lnTo>
                  <a:lnTo>
                    <a:pt x="118" y="237"/>
                  </a:lnTo>
                  <a:lnTo>
                    <a:pt x="118" y="233"/>
                  </a:lnTo>
                  <a:lnTo>
                    <a:pt x="118" y="228"/>
                  </a:lnTo>
                  <a:lnTo>
                    <a:pt x="121" y="225"/>
                  </a:lnTo>
                  <a:lnTo>
                    <a:pt x="121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8" y="224"/>
                  </a:lnTo>
                  <a:lnTo>
                    <a:pt x="119" y="224"/>
                  </a:lnTo>
                  <a:lnTo>
                    <a:pt x="118" y="223"/>
                  </a:lnTo>
                  <a:lnTo>
                    <a:pt x="118" y="223"/>
                  </a:lnTo>
                  <a:lnTo>
                    <a:pt x="119" y="221"/>
                  </a:lnTo>
                  <a:lnTo>
                    <a:pt x="121" y="220"/>
                  </a:lnTo>
                  <a:lnTo>
                    <a:pt x="121" y="220"/>
                  </a:lnTo>
                  <a:lnTo>
                    <a:pt x="121" y="221"/>
                  </a:lnTo>
                  <a:lnTo>
                    <a:pt x="121" y="221"/>
                  </a:lnTo>
                  <a:lnTo>
                    <a:pt x="121" y="217"/>
                  </a:lnTo>
                  <a:lnTo>
                    <a:pt x="121" y="214"/>
                  </a:lnTo>
                  <a:lnTo>
                    <a:pt x="121" y="217"/>
                  </a:lnTo>
                  <a:lnTo>
                    <a:pt x="121" y="217"/>
                  </a:lnTo>
                  <a:lnTo>
                    <a:pt x="119" y="205"/>
                  </a:lnTo>
                  <a:lnTo>
                    <a:pt x="119" y="199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0"/>
                  </a:lnTo>
                  <a:lnTo>
                    <a:pt x="118" y="187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6" y="179"/>
                  </a:lnTo>
                  <a:lnTo>
                    <a:pt x="116" y="179"/>
                  </a:lnTo>
                  <a:lnTo>
                    <a:pt x="118" y="179"/>
                  </a:lnTo>
                  <a:lnTo>
                    <a:pt x="118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8" y="173"/>
                  </a:lnTo>
                  <a:lnTo>
                    <a:pt x="115" y="170"/>
                  </a:lnTo>
                  <a:lnTo>
                    <a:pt x="116" y="170"/>
                  </a:lnTo>
                  <a:lnTo>
                    <a:pt x="116" y="170"/>
                  </a:lnTo>
                  <a:lnTo>
                    <a:pt x="115" y="168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6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9" y="161"/>
                  </a:lnTo>
                  <a:lnTo>
                    <a:pt x="118" y="158"/>
                  </a:lnTo>
                  <a:lnTo>
                    <a:pt x="118" y="155"/>
                  </a:lnTo>
                  <a:lnTo>
                    <a:pt x="119" y="154"/>
                  </a:lnTo>
                  <a:lnTo>
                    <a:pt x="119" y="154"/>
                  </a:lnTo>
                  <a:lnTo>
                    <a:pt x="118" y="152"/>
                  </a:lnTo>
                  <a:lnTo>
                    <a:pt x="116" y="155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5" y="157"/>
                  </a:lnTo>
                  <a:lnTo>
                    <a:pt x="115" y="152"/>
                  </a:lnTo>
                  <a:lnTo>
                    <a:pt x="115" y="152"/>
                  </a:lnTo>
                  <a:lnTo>
                    <a:pt x="116" y="149"/>
                  </a:lnTo>
                  <a:lnTo>
                    <a:pt x="118" y="148"/>
                  </a:lnTo>
                  <a:lnTo>
                    <a:pt x="119" y="143"/>
                  </a:lnTo>
                  <a:lnTo>
                    <a:pt x="119" y="143"/>
                  </a:lnTo>
                  <a:lnTo>
                    <a:pt x="119" y="145"/>
                  </a:lnTo>
                  <a:lnTo>
                    <a:pt x="119" y="145"/>
                  </a:lnTo>
                  <a:lnTo>
                    <a:pt x="119" y="142"/>
                  </a:lnTo>
                  <a:lnTo>
                    <a:pt x="119" y="141"/>
                  </a:lnTo>
                  <a:lnTo>
                    <a:pt x="119" y="139"/>
                  </a:lnTo>
                  <a:lnTo>
                    <a:pt x="119" y="139"/>
                  </a:lnTo>
                  <a:lnTo>
                    <a:pt x="118" y="138"/>
                  </a:lnTo>
                  <a:lnTo>
                    <a:pt x="118" y="136"/>
                  </a:lnTo>
                  <a:lnTo>
                    <a:pt x="118" y="136"/>
                  </a:lnTo>
                  <a:lnTo>
                    <a:pt x="116" y="136"/>
                  </a:lnTo>
                  <a:lnTo>
                    <a:pt x="118" y="141"/>
                  </a:lnTo>
                  <a:lnTo>
                    <a:pt x="118" y="141"/>
                  </a:lnTo>
                  <a:lnTo>
                    <a:pt x="115" y="136"/>
                  </a:lnTo>
                  <a:lnTo>
                    <a:pt x="115" y="133"/>
                  </a:lnTo>
                  <a:lnTo>
                    <a:pt x="115" y="130"/>
                  </a:lnTo>
                  <a:lnTo>
                    <a:pt x="115" y="130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16" y="132"/>
                  </a:lnTo>
                  <a:lnTo>
                    <a:pt x="116" y="129"/>
                  </a:lnTo>
                  <a:lnTo>
                    <a:pt x="116" y="129"/>
                  </a:lnTo>
                  <a:lnTo>
                    <a:pt x="118" y="130"/>
                  </a:lnTo>
                  <a:lnTo>
                    <a:pt x="119" y="133"/>
                  </a:lnTo>
                  <a:lnTo>
                    <a:pt x="119" y="136"/>
                  </a:lnTo>
                  <a:lnTo>
                    <a:pt x="119" y="138"/>
                  </a:lnTo>
                  <a:lnTo>
                    <a:pt x="119" y="138"/>
                  </a:lnTo>
                  <a:lnTo>
                    <a:pt x="119" y="136"/>
                  </a:lnTo>
                  <a:lnTo>
                    <a:pt x="119" y="135"/>
                  </a:lnTo>
                  <a:lnTo>
                    <a:pt x="119" y="133"/>
                  </a:lnTo>
                  <a:lnTo>
                    <a:pt x="121" y="135"/>
                  </a:lnTo>
                  <a:lnTo>
                    <a:pt x="121" y="135"/>
                  </a:lnTo>
                  <a:lnTo>
                    <a:pt x="119" y="132"/>
                  </a:lnTo>
                  <a:lnTo>
                    <a:pt x="119" y="130"/>
                  </a:lnTo>
                  <a:lnTo>
                    <a:pt x="119" y="127"/>
                  </a:lnTo>
                  <a:lnTo>
                    <a:pt x="118" y="126"/>
                  </a:lnTo>
                  <a:lnTo>
                    <a:pt x="119" y="126"/>
                  </a:lnTo>
                  <a:lnTo>
                    <a:pt x="119" y="126"/>
                  </a:lnTo>
                  <a:lnTo>
                    <a:pt x="119" y="123"/>
                  </a:lnTo>
                  <a:lnTo>
                    <a:pt x="121" y="124"/>
                  </a:lnTo>
                  <a:lnTo>
                    <a:pt x="121" y="124"/>
                  </a:lnTo>
                  <a:lnTo>
                    <a:pt x="121" y="123"/>
                  </a:lnTo>
                  <a:lnTo>
                    <a:pt x="121" y="120"/>
                  </a:lnTo>
                  <a:lnTo>
                    <a:pt x="122" y="119"/>
                  </a:lnTo>
                  <a:lnTo>
                    <a:pt x="122" y="117"/>
                  </a:lnTo>
                  <a:lnTo>
                    <a:pt x="122" y="117"/>
                  </a:lnTo>
                  <a:lnTo>
                    <a:pt x="121" y="119"/>
                  </a:lnTo>
                  <a:lnTo>
                    <a:pt x="121" y="120"/>
                  </a:lnTo>
                  <a:lnTo>
                    <a:pt x="119" y="120"/>
                  </a:lnTo>
                  <a:lnTo>
                    <a:pt x="118" y="120"/>
                  </a:lnTo>
                  <a:lnTo>
                    <a:pt x="118" y="120"/>
                  </a:lnTo>
                  <a:lnTo>
                    <a:pt x="118" y="117"/>
                  </a:lnTo>
                  <a:lnTo>
                    <a:pt x="119" y="114"/>
                  </a:lnTo>
                  <a:lnTo>
                    <a:pt x="121" y="113"/>
                  </a:lnTo>
                  <a:lnTo>
                    <a:pt x="122" y="108"/>
                  </a:lnTo>
                  <a:lnTo>
                    <a:pt x="122" y="108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2" y="107"/>
                  </a:lnTo>
                  <a:lnTo>
                    <a:pt x="122" y="107"/>
                  </a:lnTo>
                  <a:lnTo>
                    <a:pt x="122" y="104"/>
                  </a:lnTo>
                  <a:lnTo>
                    <a:pt x="121" y="104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21" y="104"/>
                  </a:lnTo>
                  <a:lnTo>
                    <a:pt x="119" y="102"/>
                  </a:lnTo>
                  <a:lnTo>
                    <a:pt x="118" y="100"/>
                  </a:lnTo>
                  <a:lnTo>
                    <a:pt x="119" y="100"/>
                  </a:lnTo>
                  <a:lnTo>
                    <a:pt x="119" y="100"/>
                  </a:lnTo>
                  <a:lnTo>
                    <a:pt x="119" y="97"/>
                  </a:lnTo>
                  <a:lnTo>
                    <a:pt x="118" y="97"/>
                  </a:lnTo>
                  <a:lnTo>
                    <a:pt x="118" y="95"/>
                  </a:lnTo>
                  <a:lnTo>
                    <a:pt x="118" y="94"/>
                  </a:lnTo>
                  <a:lnTo>
                    <a:pt x="119" y="95"/>
                  </a:lnTo>
                  <a:lnTo>
                    <a:pt x="119" y="92"/>
                  </a:lnTo>
                  <a:lnTo>
                    <a:pt x="121" y="94"/>
                  </a:lnTo>
                  <a:lnTo>
                    <a:pt x="121" y="94"/>
                  </a:lnTo>
                  <a:lnTo>
                    <a:pt x="121" y="89"/>
                  </a:lnTo>
                  <a:lnTo>
                    <a:pt x="121" y="86"/>
                  </a:lnTo>
                  <a:lnTo>
                    <a:pt x="121" y="86"/>
                  </a:lnTo>
                  <a:lnTo>
                    <a:pt x="119" y="86"/>
                  </a:lnTo>
                  <a:lnTo>
                    <a:pt x="118" y="83"/>
                  </a:lnTo>
                  <a:lnTo>
                    <a:pt x="118" y="83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1"/>
                  </a:lnTo>
                  <a:lnTo>
                    <a:pt x="119" y="81"/>
                  </a:lnTo>
                  <a:lnTo>
                    <a:pt x="121" y="82"/>
                  </a:lnTo>
                  <a:lnTo>
                    <a:pt x="119" y="83"/>
                  </a:lnTo>
                  <a:lnTo>
                    <a:pt x="119" y="83"/>
                  </a:lnTo>
                  <a:lnTo>
                    <a:pt x="121" y="85"/>
                  </a:lnTo>
                  <a:lnTo>
                    <a:pt x="121" y="85"/>
                  </a:lnTo>
                  <a:lnTo>
                    <a:pt x="122" y="82"/>
                  </a:lnTo>
                  <a:lnTo>
                    <a:pt x="122" y="82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81"/>
                  </a:lnTo>
                  <a:lnTo>
                    <a:pt x="121" y="81"/>
                  </a:lnTo>
                  <a:lnTo>
                    <a:pt x="119" y="79"/>
                  </a:lnTo>
                  <a:lnTo>
                    <a:pt x="119" y="79"/>
                  </a:lnTo>
                  <a:lnTo>
                    <a:pt x="119" y="78"/>
                  </a:lnTo>
                  <a:lnTo>
                    <a:pt x="119" y="78"/>
                  </a:lnTo>
                  <a:lnTo>
                    <a:pt x="121" y="79"/>
                  </a:lnTo>
                  <a:lnTo>
                    <a:pt x="121" y="79"/>
                  </a:lnTo>
                  <a:lnTo>
                    <a:pt x="119" y="76"/>
                  </a:lnTo>
                  <a:lnTo>
                    <a:pt x="119" y="76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78"/>
                  </a:lnTo>
                  <a:lnTo>
                    <a:pt x="121" y="78"/>
                  </a:lnTo>
                  <a:lnTo>
                    <a:pt x="124" y="79"/>
                  </a:lnTo>
                  <a:lnTo>
                    <a:pt x="124" y="79"/>
                  </a:lnTo>
                  <a:lnTo>
                    <a:pt x="122" y="78"/>
                  </a:lnTo>
                  <a:lnTo>
                    <a:pt x="122" y="78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3"/>
                  </a:lnTo>
                  <a:lnTo>
                    <a:pt x="122" y="73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9"/>
                  </a:lnTo>
                  <a:lnTo>
                    <a:pt x="125" y="79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8" y="76"/>
                  </a:lnTo>
                  <a:lnTo>
                    <a:pt x="128" y="76"/>
                  </a:lnTo>
                  <a:lnTo>
                    <a:pt x="131" y="78"/>
                  </a:lnTo>
                  <a:lnTo>
                    <a:pt x="132" y="79"/>
                  </a:lnTo>
                  <a:lnTo>
                    <a:pt x="132" y="79"/>
                  </a:lnTo>
                  <a:lnTo>
                    <a:pt x="129" y="78"/>
                  </a:lnTo>
                  <a:lnTo>
                    <a:pt x="131" y="81"/>
                  </a:lnTo>
                  <a:lnTo>
                    <a:pt x="131" y="81"/>
                  </a:lnTo>
                  <a:lnTo>
                    <a:pt x="126" y="81"/>
                  </a:lnTo>
                  <a:lnTo>
                    <a:pt x="126" y="81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28" y="81"/>
                  </a:lnTo>
                  <a:lnTo>
                    <a:pt x="129" y="81"/>
                  </a:lnTo>
                  <a:lnTo>
                    <a:pt x="132" y="82"/>
                  </a:lnTo>
                  <a:lnTo>
                    <a:pt x="135" y="83"/>
                  </a:lnTo>
                  <a:lnTo>
                    <a:pt x="137" y="83"/>
                  </a:lnTo>
                  <a:lnTo>
                    <a:pt x="138" y="83"/>
                  </a:lnTo>
                  <a:lnTo>
                    <a:pt x="140" y="85"/>
                  </a:lnTo>
                  <a:lnTo>
                    <a:pt x="140" y="85"/>
                  </a:lnTo>
                  <a:lnTo>
                    <a:pt x="138" y="85"/>
                  </a:lnTo>
                  <a:lnTo>
                    <a:pt x="138" y="85"/>
                  </a:lnTo>
                  <a:lnTo>
                    <a:pt x="140" y="86"/>
                  </a:lnTo>
                  <a:lnTo>
                    <a:pt x="141" y="85"/>
                  </a:lnTo>
                  <a:lnTo>
                    <a:pt x="144" y="85"/>
                  </a:lnTo>
                  <a:lnTo>
                    <a:pt x="145" y="86"/>
                  </a:lnTo>
                  <a:lnTo>
                    <a:pt x="145" y="86"/>
                  </a:lnTo>
                  <a:lnTo>
                    <a:pt x="147" y="88"/>
                  </a:lnTo>
                  <a:lnTo>
                    <a:pt x="147" y="88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7" y="92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58" y="94"/>
                  </a:lnTo>
                  <a:lnTo>
                    <a:pt x="156" y="94"/>
                  </a:lnTo>
                  <a:lnTo>
                    <a:pt x="156" y="94"/>
                  </a:lnTo>
                  <a:lnTo>
                    <a:pt x="157" y="95"/>
                  </a:lnTo>
                  <a:lnTo>
                    <a:pt x="158" y="97"/>
                  </a:lnTo>
                  <a:lnTo>
                    <a:pt x="160" y="97"/>
                  </a:lnTo>
                  <a:lnTo>
                    <a:pt x="163" y="100"/>
                  </a:lnTo>
                  <a:lnTo>
                    <a:pt x="160" y="98"/>
                  </a:lnTo>
                  <a:lnTo>
                    <a:pt x="160" y="98"/>
                  </a:lnTo>
                  <a:lnTo>
                    <a:pt x="160" y="100"/>
                  </a:lnTo>
                  <a:lnTo>
                    <a:pt x="161" y="101"/>
                  </a:lnTo>
                  <a:lnTo>
                    <a:pt x="164" y="105"/>
                  </a:lnTo>
                  <a:lnTo>
                    <a:pt x="164" y="105"/>
                  </a:lnTo>
                  <a:lnTo>
                    <a:pt x="163" y="101"/>
                  </a:lnTo>
                  <a:lnTo>
                    <a:pt x="163" y="100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6" y="100"/>
                  </a:lnTo>
                  <a:lnTo>
                    <a:pt x="167" y="100"/>
                  </a:lnTo>
                  <a:lnTo>
                    <a:pt x="167" y="100"/>
                  </a:lnTo>
                  <a:lnTo>
                    <a:pt x="169" y="102"/>
                  </a:lnTo>
                  <a:lnTo>
                    <a:pt x="170" y="104"/>
                  </a:lnTo>
                  <a:lnTo>
                    <a:pt x="169" y="105"/>
                  </a:lnTo>
                  <a:lnTo>
                    <a:pt x="169" y="105"/>
                  </a:lnTo>
                  <a:lnTo>
                    <a:pt x="172" y="105"/>
                  </a:lnTo>
                  <a:lnTo>
                    <a:pt x="173" y="104"/>
                  </a:lnTo>
                  <a:lnTo>
                    <a:pt x="173" y="104"/>
                  </a:lnTo>
                  <a:lnTo>
                    <a:pt x="174" y="107"/>
                  </a:lnTo>
                  <a:lnTo>
                    <a:pt x="174" y="110"/>
                  </a:lnTo>
                  <a:lnTo>
                    <a:pt x="174" y="110"/>
                  </a:lnTo>
                  <a:lnTo>
                    <a:pt x="176" y="110"/>
                  </a:lnTo>
                  <a:lnTo>
                    <a:pt x="176" y="108"/>
                  </a:lnTo>
                  <a:lnTo>
                    <a:pt x="176" y="107"/>
                  </a:lnTo>
                  <a:lnTo>
                    <a:pt x="177" y="108"/>
                  </a:lnTo>
                  <a:lnTo>
                    <a:pt x="177" y="108"/>
                  </a:lnTo>
                  <a:lnTo>
                    <a:pt x="182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3"/>
                  </a:lnTo>
                  <a:lnTo>
                    <a:pt x="187" y="113"/>
                  </a:lnTo>
                  <a:lnTo>
                    <a:pt x="186" y="114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4"/>
                  </a:lnTo>
                  <a:lnTo>
                    <a:pt x="189" y="114"/>
                  </a:lnTo>
                  <a:lnTo>
                    <a:pt x="190" y="113"/>
                  </a:lnTo>
                  <a:lnTo>
                    <a:pt x="192" y="113"/>
                  </a:lnTo>
                  <a:lnTo>
                    <a:pt x="193" y="113"/>
                  </a:lnTo>
                  <a:lnTo>
                    <a:pt x="193" y="113"/>
                  </a:lnTo>
                  <a:lnTo>
                    <a:pt x="195" y="113"/>
                  </a:lnTo>
                  <a:lnTo>
                    <a:pt x="196" y="116"/>
                  </a:lnTo>
                  <a:lnTo>
                    <a:pt x="198" y="119"/>
                  </a:lnTo>
                  <a:lnTo>
                    <a:pt x="201" y="119"/>
                  </a:lnTo>
                  <a:lnTo>
                    <a:pt x="201" y="119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208" y="121"/>
                  </a:lnTo>
                  <a:lnTo>
                    <a:pt x="209" y="124"/>
                  </a:lnTo>
                  <a:lnTo>
                    <a:pt x="209" y="124"/>
                  </a:lnTo>
                  <a:lnTo>
                    <a:pt x="209" y="123"/>
                  </a:lnTo>
                  <a:lnTo>
                    <a:pt x="211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close/>
                  <a:moveTo>
                    <a:pt x="218" y="127"/>
                  </a:moveTo>
                  <a:lnTo>
                    <a:pt x="218" y="127"/>
                  </a:lnTo>
                  <a:lnTo>
                    <a:pt x="218" y="127"/>
                  </a:lnTo>
                  <a:lnTo>
                    <a:pt x="217" y="126"/>
                  </a:lnTo>
                  <a:lnTo>
                    <a:pt x="217" y="126"/>
                  </a:lnTo>
                  <a:lnTo>
                    <a:pt x="218" y="127"/>
                  </a:lnTo>
                  <a:lnTo>
                    <a:pt x="218" y="127"/>
                  </a:lnTo>
                  <a:close/>
                  <a:moveTo>
                    <a:pt x="161" y="98"/>
                  </a:moveTo>
                  <a:lnTo>
                    <a:pt x="161" y="98"/>
                  </a:lnTo>
                  <a:lnTo>
                    <a:pt x="163" y="97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3" y="98"/>
                  </a:lnTo>
                  <a:lnTo>
                    <a:pt x="161" y="98"/>
                  </a:lnTo>
                  <a:lnTo>
                    <a:pt x="161" y="98"/>
                  </a:lnTo>
                  <a:close/>
                  <a:moveTo>
                    <a:pt x="113" y="332"/>
                  </a:moveTo>
                  <a:lnTo>
                    <a:pt x="113" y="332"/>
                  </a:lnTo>
                  <a:lnTo>
                    <a:pt x="116" y="332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15" y="334"/>
                  </a:lnTo>
                  <a:lnTo>
                    <a:pt x="113" y="332"/>
                  </a:lnTo>
                  <a:lnTo>
                    <a:pt x="113" y="33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91DA73E7-8341-4640-8DBD-9A9771F6F59A}"/>
                </a:ext>
              </a:extLst>
            </p:cNvPr>
            <p:cNvSpPr txBox="1"/>
            <p:nvPr/>
          </p:nvSpPr>
          <p:spPr>
            <a:xfrm>
              <a:off x="746048" y="2462961"/>
              <a:ext cx="44322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600" cap="small" dirty="0">
                  <a:solidFill>
                    <a:srgbClr val="00B050"/>
                  </a:solidFill>
                  <a:cs typeface="Segoe UI Semibold" panose="020B0702040204020203" pitchFamily="34" charset="0"/>
                </a:rPr>
                <a:t>Sur 4 sites différents </a:t>
              </a:r>
              <a:r>
                <a:rPr lang="fr-FR" sz="1600" cap="small" dirty="0">
                  <a:cs typeface="Segoe UI Semibold" panose="020B0702040204020203" pitchFamily="34" charset="0"/>
                </a:rPr>
                <a:t>cour école, abords église, fontaine, sentier le long d’un ruisseau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992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952" y="269172"/>
            <a:ext cx="11595887" cy="824404"/>
          </a:xfrm>
        </p:spPr>
        <p:txBody>
          <a:bodyPr/>
          <a:lstStyle/>
          <a:p>
            <a:r>
              <a:rPr lang="fr-BE" dirty="0"/>
              <a:t>COUR DE RECREATION …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9" b="36742"/>
          <a:stretch/>
        </p:blipFill>
        <p:spPr bwMode="auto">
          <a:xfrm>
            <a:off x="1326072" y="3729164"/>
            <a:ext cx="5613365" cy="193216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73" y="707527"/>
            <a:ext cx="3837498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979" y="3086696"/>
            <a:ext cx="1183207" cy="2628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955" y="628017"/>
            <a:ext cx="3878063" cy="25200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093659" y="4376593"/>
            <a:ext cx="36249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2400" b="1" dirty="0"/>
              <a:t>Plus de nature dans la cour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39" y="707527"/>
            <a:ext cx="3837497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0611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952" y="269172"/>
            <a:ext cx="11595887" cy="824404"/>
          </a:xfrm>
        </p:spPr>
        <p:txBody>
          <a:bodyPr/>
          <a:lstStyle/>
          <a:p>
            <a:r>
              <a:rPr lang="fr-BE"/>
              <a:t>ESPACE DE REPOS ET FLEURISSEMENT A THUILLIES…</a:t>
            </a:r>
            <a:endParaRPr lang="fr-BE" dirty="0"/>
          </a:p>
        </p:txBody>
      </p:sp>
      <p:pic>
        <p:nvPicPr>
          <p:cNvPr id="6" name="Image 5" descr="F:\TVBu\Séminaire_clôture\Coin fontai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51" y="1297410"/>
            <a:ext cx="4800265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" t="26614" r="10729" b="23593"/>
          <a:stretch/>
        </p:blipFill>
        <p:spPr bwMode="auto">
          <a:xfrm>
            <a:off x="4269762" y="829893"/>
            <a:ext cx="2295733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801" y="892903"/>
            <a:ext cx="2373333" cy="28800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504" y="3854310"/>
            <a:ext cx="2638425" cy="173355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FEA1E22-F23E-4FB3-AF63-1D18949CEA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5951" y="1258471"/>
            <a:ext cx="2594866" cy="3677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11E70FFB-6F84-46B2-B7CA-90E610BDDE04}"/>
              </a:ext>
            </a:extLst>
          </p:cNvPr>
          <p:cNvSpPr/>
          <p:nvPr/>
        </p:nvSpPr>
        <p:spPr>
          <a:xfrm>
            <a:off x="5173317" y="3190614"/>
            <a:ext cx="795131" cy="53656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2418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952" y="269172"/>
            <a:ext cx="11595887" cy="824404"/>
          </a:xfrm>
        </p:spPr>
        <p:txBody>
          <a:bodyPr>
            <a:normAutofit fontScale="90000"/>
          </a:bodyPr>
          <a:lstStyle/>
          <a:p>
            <a:r>
              <a:rPr lang="fr-BE" dirty="0"/>
              <a:t>LE MOOC « APPLICATION DE LA METHODOLOGIE DES SOCIOTOPES »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E5D7E3F-ABA0-45C2-ABD3-DC98096A61C5}"/>
              </a:ext>
            </a:extLst>
          </p:cNvPr>
          <p:cNvSpPr txBox="1"/>
          <p:nvPr/>
        </p:nvSpPr>
        <p:spPr>
          <a:xfrm>
            <a:off x="1028251" y="691389"/>
            <a:ext cx="9170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ea typeface="Segoe UI Black" panose="020B0A02040204020203" pitchFamily="34" charset="0"/>
                <a:cs typeface="Calibri Light" panose="020F0302020204030204" pitchFamily="34" charset="0"/>
              </a:rPr>
              <a:t>Un projet de formation en ligne ouvert à tous !</a:t>
            </a:r>
          </a:p>
        </p:txBody>
      </p:sp>
      <p:pic>
        <p:nvPicPr>
          <p:cNvPr id="5" name="Picture 2" descr="Ordenador Oficina Computadora Â· Imagen gratis en Pixabay">
            <a:extLst>
              <a:ext uri="{FF2B5EF4-FFF2-40B4-BE49-F238E27FC236}">
                <a16:creationId xmlns:a16="http://schemas.microsoft.com/office/drawing/2014/main" id="{D26CCFB4-243A-4D20-94A2-5A7B7CF14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70" y="1749077"/>
            <a:ext cx="3585074" cy="305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33FF76-D923-4B1C-8FA6-DFAC521FDA1F}"/>
              </a:ext>
            </a:extLst>
          </p:cNvPr>
          <p:cNvSpPr/>
          <p:nvPr/>
        </p:nvSpPr>
        <p:spPr>
          <a:xfrm>
            <a:off x="417525" y="2468434"/>
            <a:ext cx="3319670" cy="65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B04238D-B9A1-437F-9F72-A8922BEA417D}"/>
              </a:ext>
            </a:extLst>
          </p:cNvPr>
          <p:cNvSpPr txBox="1"/>
          <p:nvPr/>
        </p:nvSpPr>
        <p:spPr>
          <a:xfrm>
            <a:off x="1028071" y="2611759"/>
            <a:ext cx="3210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Pourquoi un MOOC?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A4E050D-0466-4287-A13B-E3D204D4DAC7}"/>
              </a:ext>
            </a:extLst>
          </p:cNvPr>
          <p:cNvSpPr/>
          <p:nvPr/>
        </p:nvSpPr>
        <p:spPr>
          <a:xfrm>
            <a:off x="4467190" y="2840598"/>
            <a:ext cx="4253948" cy="4515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MOOC : Massive Open Online Course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FC4F70B-D97C-4EC5-A11E-49519282E340}"/>
              </a:ext>
            </a:extLst>
          </p:cNvPr>
          <p:cNvSpPr txBox="1"/>
          <p:nvPr/>
        </p:nvSpPr>
        <p:spPr>
          <a:xfrm>
            <a:off x="4467190" y="3548330"/>
            <a:ext cx="347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2B5A97"/>
                </a:solidFill>
              </a:rPr>
              <a:t>Consultation libre des contenus</a:t>
            </a:r>
            <a:endParaRPr lang="fr-FR" dirty="0">
              <a:solidFill>
                <a:srgbClr val="2B5A97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837D505-4D04-4977-9481-D20DCE1B25D3}"/>
              </a:ext>
            </a:extLst>
          </p:cNvPr>
          <p:cNvSpPr txBox="1"/>
          <p:nvPr/>
        </p:nvSpPr>
        <p:spPr>
          <a:xfrm>
            <a:off x="4467190" y="3890436"/>
            <a:ext cx="347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B050"/>
                </a:solidFill>
              </a:rPr>
              <a:t>Souplesse calendaire et horaire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D291BC7-68D4-4409-AF31-CB64EA4650BB}"/>
              </a:ext>
            </a:extLst>
          </p:cNvPr>
          <p:cNvSpPr txBox="1"/>
          <p:nvPr/>
        </p:nvSpPr>
        <p:spPr>
          <a:xfrm>
            <a:off x="4330355" y="4254552"/>
            <a:ext cx="347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Diversité des supports numériques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FE2EE96-F3E2-435B-9E45-5E01E5DF5C4B}"/>
              </a:ext>
            </a:extLst>
          </p:cNvPr>
          <p:cNvSpPr txBox="1"/>
          <p:nvPr/>
        </p:nvSpPr>
        <p:spPr>
          <a:xfrm>
            <a:off x="5113481" y="4623884"/>
            <a:ext cx="347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Accessible à tous !</a:t>
            </a:r>
            <a:endParaRPr lang="fr-FR" dirty="0">
              <a:solidFill>
                <a:srgbClr val="C00000"/>
              </a:solidFill>
            </a:endParaRPr>
          </a:p>
        </p:txBody>
      </p:sp>
      <p:pic>
        <p:nvPicPr>
          <p:cNvPr id="2050" name="Picture 2" descr="Comment se passent les cours en ligne ? | Newsroom">
            <a:extLst>
              <a:ext uri="{FF2B5EF4-FFF2-40B4-BE49-F238E27FC236}">
                <a16:creationId xmlns:a16="http://schemas.microsoft.com/office/drawing/2014/main" id="{F7348D74-ED2A-4F42-9F3B-461630759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286" y="3483611"/>
            <a:ext cx="3192692" cy="1994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D4FD9E2-60A7-401E-9467-044EB5ED9949}"/>
              </a:ext>
            </a:extLst>
          </p:cNvPr>
          <p:cNvSpPr txBox="1"/>
          <p:nvPr/>
        </p:nvSpPr>
        <p:spPr>
          <a:xfrm>
            <a:off x="5303736" y="4988000"/>
            <a:ext cx="347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E-LEARNING</a:t>
            </a:r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ABB657C-DA9A-4668-A074-0A79126EB8FA}"/>
              </a:ext>
            </a:extLst>
          </p:cNvPr>
          <p:cNvSpPr txBox="1"/>
          <p:nvPr/>
        </p:nvSpPr>
        <p:spPr>
          <a:xfrm>
            <a:off x="6480614" y="1965428"/>
            <a:ext cx="5300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PASSAGE D’UNE FORMATION EN PRÉSENTIEL À UNE FORMATION DISTANCIELLE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FF372A3F-AC65-4E97-A9CF-412DE96F38FD}"/>
              </a:ext>
            </a:extLst>
          </p:cNvPr>
          <p:cNvSpPr/>
          <p:nvPr/>
        </p:nvSpPr>
        <p:spPr>
          <a:xfrm>
            <a:off x="4520202" y="1344798"/>
            <a:ext cx="4253948" cy="45153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CONTEXTE COVID-19</a:t>
            </a:r>
          </a:p>
        </p:txBody>
      </p:sp>
      <p:sp>
        <p:nvSpPr>
          <p:cNvPr id="8" name="Flèche : angle droit 7">
            <a:extLst>
              <a:ext uri="{FF2B5EF4-FFF2-40B4-BE49-F238E27FC236}">
                <a16:creationId xmlns:a16="http://schemas.microsoft.com/office/drawing/2014/main" id="{79E36CAB-CB9D-4B1A-9F3D-26DE8A9CBCE1}"/>
              </a:ext>
            </a:extLst>
          </p:cNvPr>
          <p:cNvSpPr/>
          <p:nvPr/>
        </p:nvSpPr>
        <p:spPr>
          <a:xfrm rot="5400000">
            <a:off x="5832728" y="1896915"/>
            <a:ext cx="554439" cy="611256"/>
          </a:xfrm>
          <a:prstGeom prst="bent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7898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952" y="269172"/>
            <a:ext cx="11595887" cy="824404"/>
          </a:xfrm>
        </p:spPr>
        <p:txBody>
          <a:bodyPr>
            <a:normAutofit fontScale="90000"/>
          </a:bodyPr>
          <a:lstStyle/>
          <a:p>
            <a:r>
              <a:rPr lang="fr-BE" dirty="0"/>
              <a:t>LE MOOC « APPLICATION DE LA METHODOLOGIE DES SOCIOTOPES »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E5D7E3F-ABA0-45C2-ABD3-DC98096A61C5}"/>
              </a:ext>
            </a:extLst>
          </p:cNvPr>
          <p:cNvSpPr txBox="1"/>
          <p:nvPr/>
        </p:nvSpPr>
        <p:spPr>
          <a:xfrm>
            <a:off x="582593" y="717420"/>
            <a:ext cx="9170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ea typeface="Segoe UI Black" panose="020B0A02040204020203" pitchFamily="34" charset="0"/>
                <a:cs typeface="Calibri Light" panose="020F0302020204030204" pitchFamily="34" charset="0"/>
              </a:rPr>
              <a:t>Un projet de formation en ligne ouvert à tous !</a:t>
            </a:r>
          </a:p>
        </p:txBody>
      </p:sp>
      <p:pic>
        <p:nvPicPr>
          <p:cNvPr id="5" name="Picture 2" descr="Ordenador Oficina Computadora Â· Imagen gratis en Pixabay">
            <a:extLst>
              <a:ext uri="{FF2B5EF4-FFF2-40B4-BE49-F238E27FC236}">
                <a16:creationId xmlns:a16="http://schemas.microsoft.com/office/drawing/2014/main" id="{D26CCFB4-243A-4D20-94A2-5A7B7CF14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73" y="1899263"/>
            <a:ext cx="3585074" cy="305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33FF76-D923-4B1C-8FA6-DFAC521FDA1F}"/>
              </a:ext>
            </a:extLst>
          </p:cNvPr>
          <p:cNvSpPr/>
          <p:nvPr/>
        </p:nvSpPr>
        <p:spPr>
          <a:xfrm>
            <a:off x="417675" y="2608230"/>
            <a:ext cx="3319670" cy="65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B04238D-B9A1-437F-9F72-A8922BEA417D}"/>
              </a:ext>
            </a:extLst>
          </p:cNvPr>
          <p:cNvSpPr txBox="1"/>
          <p:nvPr/>
        </p:nvSpPr>
        <p:spPr>
          <a:xfrm>
            <a:off x="822964" y="2731641"/>
            <a:ext cx="3210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Composition du MOOC</a:t>
            </a: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CC9534F0-FE74-4A33-B09A-E3B4FD8CB8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583562"/>
              </p:ext>
            </p:extLst>
          </p:nvPr>
        </p:nvGraphicFramePr>
        <p:xfrm>
          <a:off x="7078831" y="1364715"/>
          <a:ext cx="4908762" cy="4050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218" name="Picture 2" descr="Duree Vecteurs, Graphiques, Cliparts Et Illustrations Libres De Droits -  123RF">
            <a:extLst>
              <a:ext uri="{FF2B5EF4-FFF2-40B4-BE49-F238E27FC236}">
                <a16:creationId xmlns:a16="http://schemas.microsoft.com/office/drawing/2014/main" id="{450B1D56-8787-4C32-9F4F-F7B133AA0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957" y="1343500"/>
            <a:ext cx="936999" cy="93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9873709-7C7C-4A5C-96CF-E68E0208F670}"/>
              </a:ext>
            </a:extLst>
          </p:cNvPr>
          <p:cNvSpPr txBox="1"/>
          <p:nvPr/>
        </p:nvSpPr>
        <p:spPr>
          <a:xfrm>
            <a:off x="4870174" y="1627333"/>
            <a:ext cx="1535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1h10 – 1h30</a:t>
            </a:r>
          </a:p>
        </p:txBody>
      </p:sp>
      <p:pic>
        <p:nvPicPr>
          <p:cNvPr id="9220" name="Picture 4" descr="Plan PNG Clipart | PNG Mart">
            <a:extLst>
              <a:ext uri="{FF2B5EF4-FFF2-40B4-BE49-F238E27FC236}">
                <a16:creationId xmlns:a16="http://schemas.microsoft.com/office/drawing/2014/main" id="{FE0527B4-ABF1-4CC6-9FD9-97E55B2CC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253" y="799280"/>
            <a:ext cx="839439" cy="58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7D5E4AA-F8EB-43F4-9ED0-A02F7069CEFD}"/>
              </a:ext>
            </a:extLst>
          </p:cNvPr>
          <p:cNvSpPr txBox="1"/>
          <p:nvPr/>
        </p:nvSpPr>
        <p:spPr>
          <a:xfrm>
            <a:off x="7708348" y="988559"/>
            <a:ext cx="273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CINQ SÉQUENCES</a:t>
            </a:r>
          </a:p>
        </p:txBody>
      </p:sp>
      <p:pic>
        <p:nvPicPr>
          <p:cNvPr id="9222" name="Picture 6" descr="Free Streaming Cliparts, Download Free Clip Art, Free Clip Art on Clipart  Library">
            <a:extLst>
              <a:ext uri="{FF2B5EF4-FFF2-40B4-BE49-F238E27FC236}">
                <a16:creationId xmlns:a16="http://schemas.microsoft.com/office/drawing/2014/main" id="{EAFAAA27-E071-49E4-898C-C70567A66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560" y="2448916"/>
            <a:ext cx="807791" cy="80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FF7A780-9F00-4B78-B77A-6C8F2A8967AB}"/>
              </a:ext>
            </a:extLst>
          </p:cNvPr>
          <p:cNvSpPr txBox="1"/>
          <p:nvPr/>
        </p:nvSpPr>
        <p:spPr>
          <a:xfrm>
            <a:off x="5068956" y="2292612"/>
            <a:ext cx="27382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Vidéos</a:t>
            </a:r>
          </a:p>
          <a:p>
            <a:r>
              <a:rPr lang="fr-FR" sz="1600" b="1" dirty="0"/>
              <a:t>Témoignages</a:t>
            </a:r>
          </a:p>
          <a:p>
            <a:r>
              <a:rPr lang="fr-FR" sz="1600" b="1" dirty="0"/>
              <a:t>Présentations illustrées</a:t>
            </a:r>
          </a:p>
          <a:p>
            <a:r>
              <a:rPr lang="fr-FR" sz="1600" b="1" dirty="0"/>
              <a:t>Retours d’expériences</a:t>
            </a:r>
          </a:p>
        </p:txBody>
      </p:sp>
      <p:pic>
        <p:nvPicPr>
          <p:cNvPr id="9232" name="Picture 16" descr="11,046 Certificate Clipart Illustrations, Royalty-Free Vector Graphics &amp; Clip  Art - iStock">
            <a:extLst>
              <a:ext uri="{FF2B5EF4-FFF2-40B4-BE49-F238E27FC236}">
                <a16:creationId xmlns:a16="http://schemas.microsoft.com/office/drawing/2014/main" id="{CFF1E946-FF60-42B3-B6BD-A3787B113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749" y="3308516"/>
            <a:ext cx="1254815" cy="125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BFB976AA-5BA2-4565-A1FB-F0893FBF1032}"/>
              </a:ext>
            </a:extLst>
          </p:cNvPr>
          <p:cNvSpPr txBox="1"/>
          <p:nvPr/>
        </p:nvSpPr>
        <p:spPr>
          <a:xfrm>
            <a:off x="5068956" y="3648534"/>
            <a:ext cx="2639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Quizz d’évaluation</a:t>
            </a:r>
          </a:p>
          <a:p>
            <a:r>
              <a:rPr lang="fr-FR" b="1" dirty="0"/>
              <a:t>Certification </a:t>
            </a:r>
            <a:r>
              <a:rPr lang="fr-FR" b="1" dirty="0" err="1"/>
              <a:t>TVBuONAIR</a:t>
            </a:r>
            <a:endParaRPr lang="fr-FR" b="1" dirty="0"/>
          </a:p>
        </p:txBody>
      </p:sp>
      <p:pic>
        <p:nvPicPr>
          <p:cNvPr id="1030" name="Picture 6" descr="Illegal Interview Questions You Should Never Be Asked">
            <a:extLst>
              <a:ext uri="{FF2B5EF4-FFF2-40B4-BE49-F238E27FC236}">
                <a16:creationId xmlns:a16="http://schemas.microsoft.com/office/drawing/2014/main" id="{140DEBFC-1DF1-406C-A1ED-0C7657AF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067" y="4528544"/>
            <a:ext cx="1012549" cy="80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66699E80-A6AB-4029-845C-D09CBE1846F6}"/>
              </a:ext>
            </a:extLst>
          </p:cNvPr>
          <p:cNvSpPr txBox="1"/>
          <p:nvPr/>
        </p:nvSpPr>
        <p:spPr>
          <a:xfrm>
            <a:off x="5167795" y="4472936"/>
            <a:ext cx="2639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Intervenants confirmés</a:t>
            </a:r>
          </a:p>
          <a:p>
            <a:r>
              <a:rPr lang="fr-FR" sz="1400" dirty="0"/>
              <a:t>(J-P Ferrand, </a:t>
            </a:r>
            <a:r>
              <a:rPr lang="fr-FR" sz="1400" dirty="0" err="1"/>
              <a:t>Adu</a:t>
            </a:r>
            <a:r>
              <a:rPr lang="fr-FR" sz="1400" dirty="0"/>
              <a:t>-Montbéliard, enseignants, élus, techniciens, partenaires)</a:t>
            </a:r>
          </a:p>
        </p:txBody>
      </p:sp>
    </p:spTree>
    <p:extLst>
      <p:ext uri="{BB962C8B-B14F-4D97-AF65-F5344CB8AC3E}">
        <p14:creationId xmlns:p14="http://schemas.microsoft.com/office/powerpoint/2010/main" val="304182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A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xfrm>
            <a:off x="1524000" y="3106907"/>
            <a:ext cx="9144000" cy="712990"/>
          </a:xfrm>
        </p:spPr>
        <p:txBody>
          <a:bodyPr/>
          <a:lstStyle/>
          <a:p>
            <a:r>
              <a:rPr lang="en-US" dirty="0"/>
              <a:t>Merci pour </a:t>
            </a:r>
            <a:r>
              <a:rPr lang="en-US" dirty="0" err="1"/>
              <a:t>votre</a:t>
            </a:r>
            <a:r>
              <a:rPr lang="en-US" dirty="0"/>
              <a:t> attention</a:t>
            </a:r>
          </a:p>
        </p:txBody>
      </p:sp>
    </p:spTree>
    <p:extLst>
      <p:ext uri="{BB962C8B-B14F-4D97-AF65-F5344CB8AC3E}">
        <p14:creationId xmlns:p14="http://schemas.microsoft.com/office/powerpoint/2010/main" val="3028374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KESAKO LES SOCIOTOPES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8961B61-F359-45B8-AD3C-36F61F8CF516}"/>
              </a:ext>
            </a:extLst>
          </p:cNvPr>
          <p:cNvSpPr txBox="1"/>
          <p:nvPr/>
        </p:nvSpPr>
        <p:spPr>
          <a:xfrm>
            <a:off x="751232" y="950498"/>
            <a:ext cx="10689535" cy="172354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rgbClr val="C00000"/>
                </a:solidFill>
              </a:rPr>
              <a:t>Définition des </a:t>
            </a:r>
            <a:r>
              <a:rPr lang="fr-FR" b="1" i="1" dirty="0" err="1">
                <a:solidFill>
                  <a:srgbClr val="C00000"/>
                </a:solidFill>
              </a:rPr>
              <a:t>sociotopes</a:t>
            </a:r>
            <a:r>
              <a:rPr lang="fr-FR" b="1" i="1" dirty="0">
                <a:solidFill>
                  <a:srgbClr val="C00000"/>
                </a:solidFill>
              </a:rPr>
              <a:t> (J.P Ferrand)</a:t>
            </a:r>
          </a:p>
          <a:p>
            <a:endParaRPr lang="fr-FR" sz="800" dirty="0"/>
          </a:p>
          <a:p>
            <a:pPr algn="just"/>
            <a:r>
              <a:rPr lang="fr-FR" sz="1600" dirty="0"/>
              <a:t>Les </a:t>
            </a:r>
            <a:r>
              <a:rPr lang="fr-FR" sz="1600" dirty="0" err="1"/>
              <a:t>sociotopes</a:t>
            </a:r>
            <a:r>
              <a:rPr lang="fr-FR" sz="1600" dirty="0"/>
              <a:t> sont généralement assimilés à des biotopes humains hors de chez eux. C’est une description de l’espace extérieur tel qu’il est vécu et pratiqué par les habitants. Il concerne aussi bien l’espace privé que public.</a:t>
            </a:r>
          </a:p>
          <a:p>
            <a:pPr algn="just"/>
            <a:endParaRPr lang="fr-FR" sz="1600" dirty="0"/>
          </a:p>
          <a:p>
            <a:pPr algn="just"/>
            <a:r>
              <a:rPr lang="fr-FR" sz="1600" dirty="0"/>
              <a:t>L’objectif est alors d’analyser des espaces extérieurs afin de proposer des actions visant à augmenter la qualité des usages de ces espaces et ainsi créer de l’usage là où il n’y en a pas.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29277C-7283-4391-94D6-DCBD9330952F}"/>
              </a:ext>
            </a:extLst>
          </p:cNvPr>
          <p:cNvSpPr/>
          <p:nvPr/>
        </p:nvSpPr>
        <p:spPr>
          <a:xfrm>
            <a:off x="751232" y="2811896"/>
            <a:ext cx="6554528" cy="1006494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quelles questions doit répondre la méthodologie des </a:t>
            </a:r>
            <a:r>
              <a:rPr lang="fr-FR" b="1" i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sociotopes</a:t>
            </a:r>
            <a:r>
              <a:rPr lang="fr-FR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fr-FR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dirty="0"/>
              <a:t>Comment les habitants utilisent les espaces de nature autour de chez eux ? Pourquoi ils ne les utilisent pas ?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D7566CB-17B3-4F00-B92B-C7D40D5EA1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127" y="2794339"/>
            <a:ext cx="3705640" cy="2779230"/>
          </a:xfrm>
          <a:prstGeom prst="rect">
            <a:avLst/>
          </a:prstGeom>
        </p:spPr>
      </p:pic>
      <p:pic>
        <p:nvPicPr>
          <p:cNvPr id="18" name="Image 12">
            <a:extLst>
              <a:ext uri="{FF2B5EF4-FFF2-40B4-BE49-F238E27FC236}">
                <a16:creationId xmlns:a16="http://schemas.microsoft.com/office/drawing/2014/main" id="{CCB4DCFA-88B4-4A1D-B77F-1674C3741B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325" y="4079592"/>
            <a:ext cx="3504403" cy="1448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264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UNE ACTION EVIDENTE DU PROJET TVBUONAIR…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E74518-067E-4314-B688-0FE6FE049177}"/>
              </a:ext>
            </a:extLst>
          </p:cNvPr>
          <p:cNvSpPr/>
          <p:nvPr/>
        </p:nvSpPr>
        <p:spPr>
          <a:xfrm>
            <a:off x="497785" y="2648020"/>
            <a:ext cx="11087100" cy="2863476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FR" b="1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Objectifs de la méthodologie ?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fr-FR" sz="700" b="1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fr-FR" sz="1600" dirty="0"/>
              <a:t>Comprendre comment les « espaces ouverts » sont utilisés et vécus par les habitants, faire apparaître d'éventuels problèmes liés au site, des difficultés d'accès, un aménagement inadéquat. </a:t>
            </a:r>
          </a:p>
          <a:p>
            <a:pPr marL="285750" lvl="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fr-FR" sz="1600" b="1" dirty="0">
                <a:solidFill>
                  <a:srgbClr val="00B050"/>
                </a:solidFill>
                <a:sym typeface="Wingdings" panose="05000000000000000000" pitchFamily="2" charset="2"/>
              </a:rPr>
              <a:t>MEILLEURE QUALITÉ DES ESPACES (CADRE DE VIE !)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fr-FR" sz="1600" b="1" dirty="0">
              <a:solidFill>
                <a:srgbClr val="00B050"/>
              </a:solidFill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fr-FR" sz="1600" dirty="0"/>
              <a:t>Apporter des solutions à ces problèmes au travers des documents d'urbanisme, de projets d’aménagement etc.</a:t>
            </a:r>
          </a:p>
          <a:p>
            <a:pPr marL="285750" lvl="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fr-FR" sz="1600" b="1" dirty="0">
                <a:solidFill>
                  <a:srgbClr val="00B050"/>
                </a:solidFill>
                <a:sym typeface="Wingdings" panose="05000000000000000000" pitchFamily="2" charset="2"/>
              </a:rPr>
              <a:t>PLANIFICATION TERRITORIALE COHERENTE AVEC LES BESOINS DES HABITANTS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fr-FR" sz="1600" b="1" dirty="0">
              <a:solidFill>
                <a:srgbClr val="00B050"/>
              </a:solidFill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fr-FR" sz="1600" dirty="0"/>
              <a:t>Renforcer la participation des habitants aux décisions qui concernent leur environnement quotidien.</a:t>
            </a:r>
          </a:p>
          <a:p>
            <a:pPr marL="285750" lvl="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fr-FR" sz="1600" b="1" dirty="0">
                <a:solidFill>
                  <a:srgbClr val="00B050"/>
                </a:solidFill>
                <a:sym typeface="Wingdings" panose="05000000000000000000" pitchFamily="2" charset="2"/>
              </a:rPr>
              <a:t>PRATIQUE DE LA DEMOCRATIE LOCALE ET INTRODUCTION DES USAGES SOCIAUX DES ESPACES VERTS</a:t>
            </a:r>
          </a:p>
        </p:txBody>
      </p:sp>
      <p:pic>
        <p:nvPicPr>
          <p:cNvPr id="1026" name="Picture 2" descr="TVBuONAIR – AGENCE DE DEVELOPPEMENT ET D'URBANISME DE LA SAMBRE">
            <a:extLst>
              <a:ext uri="{FF2B5EF4-FFF2-40B4-BE49-F238E27FC236}">
                <a16:creationId xmlns:a16="http://schemas.microsoft.com/office/drawing/2014/main" id="{ABA72514-3657-4AD4-B674-CE77ADF32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35" y="1189529"/>
            <a:ext cx="2882348" cy="116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EB84E20D-C77C-43CF-890D-C4A4636E98A8}"/>
              </a:ext>
            </a:extLst>
          </p:cNvPr>
          <p:cNvSpPr/>
          <p:nvPr/>
        </p:nvSpPr>
        <p:spPr>
          <a:xfrm>
            <a:off x="3761961" y="1612048"/>
            <a:ext cx="551621" cy="427383"/>
          </a:xfrm>
          <a:prstGeom prst="rightArrow">
            <a:avLst/>
          </a:prstGeom>
          <a:solidFill>
            <a:srgbClr val="B2CD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7C23036-8951-4D41-B2C0-20A83ED52FDB}"/>
              </a:ext>
            </a:extLst>
          </p:cNvPr>
          <p:cNvSpPr txBox="1"/>
          <p:nvPr/>
        </p:nvSpPr>
        <p:spPr>
          <a:xfrm>
            <a:off x="4562060" y="998183"/>
            <a:ext cx="260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Outils d’aide à la décision « Trame Verte et Bleue » en milieu urbain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9D63608-BE4C-4C59-9377-89749F92AE69}"/>
              </a:ext>
            </a:extLst>
          </p:cNvPr>
          <p:cNvSpPr/>
          <p:nvPr/>
        </p:nvSpPr>
        <p:spPr>
          <a:xfrm>
            <a:off x="7799614" y="909132"/>
            <a:ext cx="3738769" cy="3800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Adaptation au changement climatique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1BE2C17-7DEC-423E-A76D-30FAF54C7AD1}"/>
              </a:ext>
            </a:extLst>
          </p:cNvPr>
          <p:cNvSpPr txBox="1"/>
          <p:nvPr/>
        </p:nvSpPr>
        <p:spPr>
          <a:xfrm>
            <a:off x="4446198" y="1942541"/>
            <a:ext cx="2837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Orientation du schéma transfrontalier </a:t>
            </a:r>
            <a:r>
              <a:rPr lang="fr-FR" b="1" dirty="0" err="1"/>
              <a:t>TVBuONAIR</a:t>
            </a:r>
            <a:endParaRPr lang="fr-FR" b="1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2F5AEEF-B32B-4AF7-B9AB-F04E42494AE6}"/>
              </a:ext>
            </a:extLst>
          </p:cNvPr>
          <p:cNvSpPr/>
          <p:nvPr/>
        </p:nvSpPr>
        <p:spPr>
          <a:xfrm>
            <a:off x="7799610" y="1459848"/>
            <a:ext cx="3738769" cy="41002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Lutte contre l’artificialisation des sols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B27572B-6861-4A86-A7FC-1AAB72044C31}"/>
              </a:ext>
            </a:extLst>
          </p:cNvPr>
          <p:cNvSpPr/>
          <p:nvPr/>
        </p:nvSpPr>
        <p:spPr>
          <a:xfrm>
            <a:off x="7799611" y="2067370"/>
            <a:ext cx="3738769" cy="41002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Réintroduction de la Nature en ville</a:t>
            </a:r>
          </a:p>
        </p:txBody>
      </p:sp>
    </p:spTree>
    <p:extLst>
      <p:ext uri="{BB962C8B-B14F-4D97-AF65-F5344CB8AC3E}">
        <p14:creationId xmlns:p14="http://schemas.microsoft.com/office/powerpoint/2010/main" val="3753711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UNE EXPERIMENTATION TRANSFRONTALIERE…</a:t>
            </a:r>
          </a:p>
        </p:txBody>
      </p:sp>
      <p:pic>
        <p:nvPicPr>
          <p:cNvPr id="13" name="Picture 2" descr="Fichier:Loupe.svg â Wiktionnaire">
            <a:extLst>
              <a:ext uri="{FF2B5EF4-FFF2-40B4-BE49-F238E27FC236}">
                <a16:creationId xmlns:a16="http://schemas.microsoft.com/office/drawing/2014/main" id="{695D79F0-ABF5-4A4A-B411-F6432146B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05" y="1669917"/>
            <a:ext cx="946397" cy="93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E5D7E3F-ABA0-45C2-ABD3-DC98096A61C5}"/>
              </a:ext>
            </a:extLst>
          </p:cNvPr>
          <p:cNvSpPr txBox="1"/>
          <p:nvPr/>
        </p:nvSpPr>
        <p:spPr>
          <a:xfrm>
            <a:off x="430794" y="970365"/>
            <a:ext cx="6511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Une méthodologie en 3 grandes étapes :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08CADDC-7912-4393-BEC2-F180D22BC039}"/>
              </a:ext>
            </a:extLst>
          </p:cNvPr>
          <p:cNvSpPr txBox="1"/>
          <p:nvPr/>
        </p:nvSpPr>
        <p:spPr>
          <a:xfrm>
            <a:off x="2263139" y="1682879"/>
            <a:ext cx="5568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>
                <a:solidFill>
                  <a:srgbClr val="92D050"/>
                </a:solidFill>
              </a:rPr>
              <a:t>Identifier les espaces ouverts et de leurs usages à T0</a:t>
            </a:r>
          </a:p>
          <a:p>
            <a:pPr algn="just"/>
            <a:r>
              <a:rPr lang="fr-FR" dirty="0"/>
              <a:t>Espaces non urbanisés hors bâti, voiries et stationnement</a:t>
            </a:r>
          </a:p>
          <a:p>
            <a:pPr algn="just"/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u="sng" dirty="0">
                <a:sym typeface="Wingdings" panose="05000000000000000000" pitchFamily="2" charset="2"/>
              </a:rPr>
              <a:t>Résultat</a:t>
            </a:r>
            <a:r>
              <a:rPr lang="fr-FR" dirty="0">
                <a:sym typeface="Wingdings" panose="05000000000000000000" pitchFamily="2" charset="2"/>
              </a:rPr>
              <a:t>: production cartographique</a:t>
            </a:r>
            <a:endParaRPr lang="fr-FR" dirty="0"/>
          </a:p>
        </p:txBody>
      </p:sp>
      <p:pic>
        <p:nvPicPr>
          <p:cNvPr id="16" name="Picture 4" descr="Par-Q vragenlijst | Sporttesten">
            <a:extLst>
              <a:ext uri="{FF2B5EF4-FFF2-40B4-BE49-F238E27FC236}">
                <a16:creationId xmlns:a16="http://schemas.microsoft.com/office/drawing/2014/main" id="{1DF78255-2823-4D74-B843-A43FAB4AE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80" y="2896946"/>
            <a:ext cx="1170220" cy="105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94987E5-CA88-4DCB-8A60-4FFEB0E44FA8}"/>
              </a:ext>
            </a:extLst>
          </p:cNvPr>
          <p:cNvSpPr txBox="1"/>
          <p:nvPr/>
        </p:nvSpPr>
        <p:spPr>
          <a:xfrm>
            <a:off x="2263139" y="2823864"/>
            <a:ext cx="5568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>
                <a:solidFill>
                  <a:srgbClr val="92D050"/>
                </a:solidFill>
              </a:rPr>
              <a:t>Réalisation des enquêtes qualitatives</a:t>
            </a:r>
          </a:p>
          <a:p>
            <a:pPr algn="just"/>
            <a:r>
              <a:rPr lang="fr-FR" dirty="0"/>
              <a:t>Comprendre comment les usagers vivent et ressentent ces espaces ouverts, naturels</a:t>
            </a:r>
          </a:p>
          <a:p>
            <a:pPr algn="just"/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u="sng" dirty="0">
                <a:sym typeface="Wingdings" panose="05000000000000000000" pitchFamily="2" charset="2"/>
              </a:rPr>
              <a:t>Résultat</a:t>
            </a:r>
            <a:r>
              <a:rPr lang="fr-FR" dirty="0">
                <a:sym typeface="Wingdings" panose="05000000000000000000" pitchFamily="2" charset="2"/>
              </a:rPr>
              <a:t>: recueil d’enquêtes (échantillon diversifié)</a:t>
            </a:r>
            <a:endParaRPr lang="fr-FR" dirty="0"/>
          </a:p>
        </p:txBody>
      </p:sp>
      <p:pic>
        <p:nvPicPr>
          <p:cNvPr id="18" name="Picture 8" descr="Take Action - Justice Action Network">
            <a:extLst>
              <a:ext uri="{FF2B5EF4-FFF2-40B4-BE49-F238E27FC236}">
                <a16:creationId xmlns:a16="http://schemas.microsoft.com/office/drawing/2014/main" id="{690E8AFD-DCB1-4776-9B00-D532CE994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81" y="4241850"/>
            <a:ext cx="1083882" cy="109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E9AC6B8-48D4-45EE-999F-7D1AF949ACF5}"/>
              </a:ext>
            </a:extLst>
          </p:cNvPr>
          <p:cNvSpPr txBox="1"/>
          <p:nvPr/>
        </p:nvSpPr>
        <p:spPr>
          <a:xfrm>
            <a:off x="2228352" y="4370351"/>
            <a:ext cx="5568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>
                <a:solidFill>
                  <a:srgbClr val="92D050"/>
                </a:solidFill>
              </a:rPr>
              <a:t>Intégration des résultats dans les études de faisabilité</a:t>
            </a:r>
          </a:p>
          <a:p>
            <a:pPr algn="just"/>
            <a:r>
              <a:rPr lang="fr-FR" dirty="0"/>
              <a:t>Participation citoyenne au projet</a:t>
            </a:r>
          </a:p>
          <a:p>
            <a:pPr algn="just"/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u="sng" dirty="0">
                <a:sym typeface="Wingdings" panose="05000000000000000000" pitchFamily="2" charset="2"/>
              </a:rPr>
              <a:t>Résultat</a:t>
            </a:r>
            <a:r>
              <a:rPr lang="fr-FR" dirty="0">
                <a:sym typeface="Wingdings" panose="05000000000000000000" pitchFamily="2" charset="2"/>
              </a:rPr>
              <a:t>: projet d’aménagement</a:t>
            </a:r>
            <a:endParaRPr lang="fr-FR" dirty="0"/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C50E8543-FA64-4439-912D-4CFB268F24AB}"/>
              </a:ext>
            </a:extLst>
          </p:cNvPr>
          <p:cNvSpPr/>
          <p:nvPr/>
        </p:nvSpPr>
        <p:spPr>
          <a:xfrm flipH="1">
            <a:off x="7964217" y="-1"/>
            <a:ext cx="4236778" cy="5717627"/>
          </a:xfrm>
          <a:custGeom>
            <a:avLst/>
            <a:gdLst>
              <a:gd name="connsiteX0" fmla="*/ 0 w 2339752"/>
              <a:gd name="connsiteY0" fmla="*/ 0 h 5143500"/>
              <a:gd name="connsiteX1" fmla="*/ 2339752 w 2339752"/>
              <a:gd name="connsiteY1" fmla="*/ 0 h 5143500"/>
              <a:gd name="connsiteX2" fmla="*/ 2339752 w 2339752"/>
              <a:gd name="connsiteY2" fmla="*/ 5143500 h 5143500"/>
              <a:gd name="connsiteX3" fmla="*/ 0 w 2339752"/>
              <a:gd name="connsiteY3" fmla="*/ 5143500 h 5143500"/>
              <a:gd name="connsiteX4" fmla="*/ 0 w 2339752"/>
              <a:gd name="connsiteY4" fmla="*/ 0 h 5143500"/>
              <a:gd name="connsiteX0" fmla="*/ 0 w 4852364"/>
              <a:gd name="connsiteY0" fmla="*/ 0 h 5151451"/>
              <a:gd name="connsiteX1" fmla="*/ 2339752 w 4852364"/>
              <a:gd name="connsiteY1" fmla="*/ 0 h 5151451"/>
              <a:gd name="connsiteX2" fmla="*/ 4852364 w 4852364"/>
              <a:gd name="connsiteY2" fmla="*/ 5151451 h 5151451"/>
              <a:gd name="connsiteX3" fmla="*/ 0 w 4852364"/>
              <a:gd name="connsiteY3" fmla="*/ 5143500 h 5151451"/>
              <a:gd name="connsiteX4" fmla="*/ 0 w 4852364"/>
              <a:gd name="connsiteY4" fmla="*/ 0 h 5151451"/>
              <a:gd name="connsiteX0" fmla="*/ 0 w 4852364"/>
              <a:gd name="connsiteY0" fmla="*/ 0 h 5159402"/>
              <a:gd name="connsiteX1" fmla="*/ 2339752 w 4852364"/>
              <a:gd name="connsiteY1" fmla="*/ 0 h 5159402"/>
              <a:gd name="connsiteX2" fmla="*/ 4852364 w 4852364"/>
              <a:gd name="connsiteY2" fmla="*/ 5151451 h 5159402"/>
              <a:gd name="connsiteX3" fmla="*/ 15903 w 4852364"/>
              <a:gd name="connsiteY3" fmla="*/ 5159402 h 5159402"/>
              <a:gd name="connsiteX4" fmla="*/ 0 w 4852364"/>
              <a:gd name="connsiteY4" fmla="*/ 0 h 5159402"/>
              <a:gd name="connsiteX0" fmla="*/ 15902 w 4868266"/>
              <a:gd name="connsiteY0" fmla="*/ 0 h 5159402"/>
              <a:gd name="connsiteX1" fmla="*/ 2355654 w 4868266"/>
              <a:gd name="connsiteY1" fmla="*/ 0 h 5159402"/>
              <a:gd name="connsiteX2" fmla="*/ 4868266 w 4868266"/>
              <a:gd name="connsiteY2" fmla="*/ 5151451 h 5159402"/>
              <a:gd name="connsiteX3" fmla="*/ 0 w 4868266"/>
              <a:gd name="connsiteY3" fmla="*/ 5159402 h 5159402"/>
              <a:gd name="connsiteX4" fmla="*/ 15902 w 4868266"/>
              <a:gd name="connsiteY4" fmla="*/ 0 h 5159402"/>
              <a:gd name="connsiteX0" fmla="*/ 963 w 4877181"/>
              <a:gd name="connsiteY0" fmla="*/ 0 h 5159402"/>
              <a:gd name="connsiteX1" fmla="*/ 2364569 w 4877181"/>
              <a:gd name="connsiteY1" fmla="*/ 0 h 5159402"/>
              <a:gd name="connsiteX2" fmla="*/ 4877181 w 4877181"/>
              <a:gd name="connsiteY2" fmla="*/ 5151451 h 5159402"/>
              <a:gd name="connsiteX3" fmla="*/ 8915 w 4877181"/>
              <a:gd name="connsiteY3" fmla="*/ 5159402 h 5159402"/>
              <a:gd name="connsiteX4" fmla="*/ 963 w 4877181"/>
              <a:gd name="connsiteY4" fmla="*/ 0 h 515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77181" h="5159402">
                <a:moveTo>
                  <a:pt x="963" y="0"/>
                </a:moveTo>
                <a:lnTo>
                  <a:pt x="2364569" y="0"/>
                </a:lnTo>
                <a:lnTo>
                  <a:pt x="4877181" y="5151451"/>
                </a:lnTo>
                <a:lnTo>
                  <a:pt x="8915" y="5159402"/>
                </a:lnTo>
                <a:cubicBezTo>
                  <a:pt x="14216" y="3439601"/>
                  <a:pt x="-4338" y="1719801"/>
                  <a:pt x="963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16A1BDF-E0FD-424A-A600-8188D8FEA8DE}"/>
              </a:ext>
            </a:extLst>
          </p:cNvPr>
          <p:cNvSpPr txBox="1"/>
          <p:nvPr/>
        </p:nvSpPr>
        <p:spPr>
          <a:xfrm>
            <a:off x="10446303" y="672552"/>
            <a:ext cx="1311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2 SITES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0A064E1-BD61-4939-965F-C4F41F9D8E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506" y="1669917"/>
            <a:ext cx="2401534" cy="1350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82658449-4763-4A30-AAD6-0F1AD2D1F2A7}"/>
              </a:ext>
            </a:extLst>
          </p:cNvPr>
          <p:cNvSpPr txBox="1"/>
          <p:nvPr/>
        </p:nvSpPr>
        <p:spPr>
          <a:xfrm>
            <a:off x="9462920" y="3066141"/>
            <a:ext cx="2703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La </a:t>
            </a:r>
            <a:r>
              <a:rPr lang="fr-FR" b="1" dirty="0" err="1"/>
              <a:t>Flamenne</a:t>
            </a:r>
            <a:r>
              <a:rPr lang="fr-FR" b="1" dirty="0"/>
              <a:t> - MAUBEUGE</a:t>
            </a:r>
          </a:p>
        </p:txBody>
      </p:sp>
      <p:pic>
        <p:nvPicPr>
          <p:cNvPr id="2050" name="Picture 2" descr="Drapeau français sur tige - 30 x 45 cm | Le Géant de la Fête">
            <a:extLst>
              <a:ext uri="{FF2B5EF4-FFF2-40B4-BE49-F238E27FC236}">
                <a16:creationId xmlns:a16="http://schemas.microsoft.com/office/drawing/2014/main" id="{9E457CAB-62CA-4B32-920D-72CC8AE9F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304" y="1074353"/>
            <a:ext cx="960603" cy="96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2982DBA-C427-4C28-BB4C-AC6A343280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51" y="3611512"/>
            <a:ext cx="2041623" cy="1531218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824EFF16-42D4-4527-AD78-05C04A343D39}"/>
              </a:ext>
            </a:extLst>
          </p:cNvPr>
          <p:cNvSpPr txBox="1"/>
          <p:nvPr/>
        </p:nvSpPr>
        <p:spPr>
          <a:xfrm>
            <a:off x="8942828" y="5185107"/>
            <a:ext cx="2703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Thuillies</a:t>
            </a:r>
            <a:r>
              <a:rPr lang="fr-FR" b="1" dirty="0"/>
              <a:t> – Entité de THUIN</a:t>
            </a:r>
          </a:p>
        </p:txBody>
      </p:sp>
      <p:pic>
        <p:nvPicPr>
          <p:cNvPr id="2052" name="Picture 4" descr="Drapeau France sur hampe à bas prix - maison-des-drapeaux.com">
            <a:extLst>
              <a:ext uri="{FF2B5EF4-FFF2-40B4-BE49-F238E27FC236}">
                <a16:creationId xmlns:a16="http://schemas.microsoft.com/office/drawing/2014/main" id="{49B5136C-8778-4013-AA1A-655A83CB6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9428">
            <a:off x="10938669" y="3476974"/>
            <a:ext cx="1124403" cy="74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944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952" y="269172"/>
            <a:ext cx="11595887" cy="824404"/>
          </a:xfrm>
        </p:spPr>
        <p:txBody>
          <a:bodyPr/>
          <a:lstStyle/>
          <a:p>
            <a:r>
              <a:rPr lang="fr-BE" dirty="0"/>
              <a:t>LA FRICHE DE LA FLAMENNE A MAUBEUGE…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E5D7E3F-ABA0-45C2-ABD3-DC98096A61C5}"/>
              </a:ext>
            </a:extLst>
          </p:cNvPr>
          <p:cNvSpPr txBox="1"/>
          <p:nvPr/>
        </p:nvSpPr>
        <p:spPr>
          <a:xfrm>
            <a:off x="904011" y="688774"/>
            <a:ext cx="9170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ea typeface="Segoe UI Black" panose="020B0A02040204020203" pitchFamily="34" charset="0"/>
                <a:cs typeface="Calibri Light" panose="020F0302020204030204" pitchFamily="34" charset="0"/>
              </a:rPr>
              <a:t>Application citoyenne et académique des </a:t>
            </a:r>
            <a:r>
              <a:rPr lang="fr-FR" sz="2400" i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ea typeface="Segoe UI Black" panose="020B0A02040204020203" pitchFamily="34" charset="0"/>
                <a:cs typeface="Calibri Light" panose="020F0302020204030204" pitchFamily="34" charset="0"/>
              </a:rPr>
              <a:t>Sociotopes</a:t>
            </a:r>
            <a:endParaRPr lang="fr-FR" sz="2400" i="1" dirty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  <a:ea typeface="Segoe UI Black" panose="020B0A02040204020203" pitchFamily="34" charset="0"/>
              <a:cs typeface="Calibri Light" panose="020F0302020204030204" pitchFamily="34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7811599" y="1093576"/>
            <a:ext cx="3793341" cy="830997"/>
            <a:chOff x="8113737" y="1093576"/>
            <a:chExt cx="3793341" cy="830997"/>
          </a:xfrm>
        </p:grpSpPr>
        <p:sp>
          <p:nvSpPr>
            <p:cNvPr id="23" name="Freeform 410">
              <a:extLst>
                <a:ext uri="{FF2B5EF4-FFF2-40B4-BE49-F238E27FC236}">
                  <a16:creationId xmlns:a16="http://schemas.microsoft.com/office/drawing/2014/main" id="{1FF4CE64-36F4-42BC-8045-56726F13EE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13737" y="1129964"/>
              <a:ext cx="304801" cy="305689"/>
            </a:xfrm>
            <a:custGeom>
              <a:avLst/>
              <a:gdLst>
                <a:gd name="T0" fmla="*/ 343 w 343"/>
                <a:gd name="T1" fmla="*/ 196 h 344"/>
                <a:gd name="T2" fmla="*/ 340 w 343"/>
                <a:gd name="T3" fmla="*/ 157 h 344"/>
                <a:gd name="T4" fmla="*/ 342 w 343"/>
                <a:gd name="T5" fmla="*/ 152 h 344"/>
                <a:gd name="T6" fmla="*/ 305 w 343"/>
                <a:gd name="T7" fmla="*/ 69 h 344"/>
                <a:gd name="T8" fmla="*/ 174 w 343"/>
                <a:gd name="T9" fmla="*/ 4 h 344"/>
                <a:gd name="T10" fmla="*/ 134 w 343"/>
                <a:gd name="T11" fmla="*/ 4 h 344"/>
                <a:gd name="T12" fmla="*/ 87 w 343"/>
                <a:gd name="T13" fmla="*/ 22 h 344"/>
                <a:gd name="T14" fmla="*/ 49 w 343"/>
                <a:gd name="T15" fmla="*/ 51 h 344"/>
                <a:gd name="T16" fmla="*/ 23 w 343"/>
                <a:gd name="T17" fmla="*/ 100 h 344"/>
                <a:gd name="T18" fmla="*/ 17 w 343"/>
                <a:gd name="T19" fmla="*/ 113 h 344"/>
                <a:gd name="T20" fmla="*/ 9 w 343"/>
                <a:gd name="T21" fmla="*/ 152 h 344"/>
                <a:gd name="T22" fmla="*/ 4 w 343"/>
                <a:gd name="T23" fmla="*/ 157 h 344"/>
                <a:gd name="T24" fmla="*/ 1 w 343"/>
                <a:gd name="T25" fmla="*/ 187 h 344"/>
                <a:gd name="T26" fmla="*/ 10 w 343"/>
                <a:gd name="T27" fmla="*/ 209 h 344"/>
                <a:gd name="T28" fmla="*/ 10 w 343"/>
                <a:gd name="T29" fmla="*/ 227 h 344"/>
                <a:gd name="T30" fmla="*/ 20 w 343"/>
                <a:gd name="T31" fmla="*/ 253 h 344"/>
                <a:gd name="T32" fmla="*/ 51 w 343"/>
                <a:gd name="T33" fmla="*/ 290 h 344"/>
                <a:gd name="T34" fmla="*/ 65 w 343"/>
                <a:gd name="T35" fmla="*/ 307 h 344"/>
                <a:gd name="T36" fmla="*/ 92 w 343"/>
                <a:gd name="T37" fmla="*/ 322 h 344"/>
                <a:gd name="T38" fmla="*/ 112 w 343"/>
                <a:gd name="T39" fmla="*/ 334 h 344"/>
                <a:gd name="T40" fmla="*/ 135 w 343"/>
                <a:gd name="T41" fmla="*/ 340 h 344"/>
                <a:gd name="T42" fmla="*/ 166 w 343"/>
                <a:gd name="T43" fmla="*/ 344 h 344"/>
                <a:gd name="T44" fmla="*/ 201 w 343"/>
                <a:gd name="T45" fmla="*/ 338 h 344"/>
                <a:gd name="T46" fmla="*/ 206 w 343"/>
                <a:gd name="T47" fmla="*/ 338 h 344"/>
                <a:gd name="T48" fmla="*/ 241 w 343"/>
                <a:gd name="T49" fmla="*/ 328 h 344"/>
                <a:gd name="T50" fmla="*/ 249 w 343"/>
                <a:gd name="T51" fmla="*/ 325 h 344"/>
                <a:gd name="T52" fmla="*/ 283 w 343"/>
                <a:gd name="T53" fmla="*/ 304 h 344"/>
                <a:gd name="T54" fmla="*/ 294 w 343"/>
                <a:gd name="T55" fmla="*/ 290 h 344"/>
                <a:gd name="T56" fmla="*/ 312 w 343"/>
                <a:gd name="T57" fmla="*/ 274 h 344"/>
                <a:gd name="T58" fmla="*/ 326 w 343"/>
                <a:gd name="T59" fmla="*/ 253 h 344"/>
                <a:gd name="T60" fmla="*/ 331 w 343"/>
                <a:gd name="T61" fmla="*/ 246 h 344"/>
                <a:gd name="T62" fmla="*/ 343 w 343"/>
                <a:gd name="T63" fmla="*/ 212 h 344"/>
                <a:gd name="T64" fmla="*/ 218 w 343"/>
                <a:gd name="T65" fmla="*/ 123 h 344"/>
                <a:gd name="T66" fmla="*/ 234 w 343"/>
                <a:gd name="T67" fmla="*/ 133 h 344"/>
                <a:gd name="T68" fmla="*/ 234 w 343"/>
                <a:gd name="T69" fmla="*/ 141 h 344"/>
                <a:gd name="T70" fmla="*/ 266 w 343"/>
                <a:gd name="T71" fmla="*/ 152 h 344"/>
                <a:gd name="T72" fmla="*/ 270 w 343"/>
                <a:gd name="T73" fmla="*/ 164 h 344"/>
                <a:gd name="T74" fmla="*/ 283 w 343"/>
                <a:gd name="T75" fmla="*/ 168 h 344"/>
                <a:gd name="T76" fmla="*/ 275 w 343"/>
                <a:gd name="T77" fmla="*/ 170 h 344"/>
                <a:gd name="T78" fmla="*/ 275 w 343"/>
                <a:gd name="T79" fmla="*/ 173 h 344"/>
                <a:gd name="T80" fmla="*/ 269 w 343"/>
                <a:gd name="T81" fmla="*/ 184 h 344"/>
                <a:gd name="T82" fmla="*/ 257 w 343"/>
                <a:gd name="T83" fmla="*/ 190 h 344"/>
                <a:gd name="T84" fmla="*/ 234 w 343"/>
                <a:gd name="T85" fmla="*/ 205 h 344"/>
                <a:gd name="T86" fmla="*/ 192 w 343"/>
                <a:gd name="T87" fmla="*/ 233 h 344"/>
                <a:gd name="T88" fmla="*/ 116 w 343"/>
                <a:gd name="T89" fmla="*/ 269 h 344"/>
                <a:gd name="T90" fmla="*/ 116 w 343"/>
                <a:gd name="T91" fmla="*/ 240 h 344"/>
                <a:gd name="T92" fmla="*/ 121 w 343"/>
                <a:gd name="T93" fmla="*/ 214 h 344"/>
                <a:gd name="T94" fmla="*/ 118 w 343"/>
                <a:gd name="T95" fmla="*/ 173 h 344"/>
                <a:gd name="T96" fmla="*/ 116 w 343"/>
                <a:gd name="T97" fmla="*/ 157 h 344"/>
                <a:gd name="T98" fmla="*/ 118 w 343"/>
                <a:gd name="T99" fmla="*/ 141 h 344"/>
                <a:gd name="T100" fmla="*/ 119 w 343"/>
                <a:gd name="T101" fmla="*/ 132 h 344"/>
                <a:gd name="T102" fmla="*/ 119 w 343"/>
                <a:gd name="T103" fmla="*/ 114 h 344"/>
                <a:gd name="T104" fmla="*/ 119 w 343"/>
                <a:gd name="T105" fmla="*/ 97 h 344"/>
                <a:gd name="T106" fmla="*/ 121 w 343"/>
                <a:gd name="T107" fmla="*/ 82 h 344"/>
                <a:gd name="T108" fmla="*/ 122 w 343"/>
                <a:gd name="T109" fmla="*/ 81 h 344"/>
                <a:gd name="T110" fmla="*/ 125 w 343"/>
                <a:gd name="T111" fmla="*/ 76 h 344"/>
                <a:gd name="T112" fmla="*/ 128 w 343"/>
                <a:gd name="T113" fmla="*/ 81 h 344"/>
                <a:gd name="T114" fmla="*/ 150 w 343"/>
                <a:gd name="T115" fmla="*/ 89 h 344"/>
                <a:gd name="T116" fmla="*/ 160 w 343"/>
                <a:gd name="T117" fmla="*/ 100 h 344"/>
                <a:gd name="T118" fmla="*/ 174 w 343"/>
                <a:gd name="T119" fmla="*/ 110 h 344"/>
                <a:gd name="T120" fmla="*/ 195 w 343"/>
                <a:gd name="T121" fmla="*/ 113 h 344"/>
                <a:gd name="T122" fmla="*/ 217 w 343"/>
                <a:gd name="T123" fmla="*/ 12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3" h="344">
                  <a:moveTo>
                    <a:pt x="334" y="211"/>
                  </a:moveTo>
                  <a:lnTo>
                    <a:pt x="334" y="211"/>
                  </a:lnTo>
                  <a:lnTo>
                    <a:pt x="336" y="205"/>
                  </a:lnTo>
                  <a:lnTo>
                    <a:pt x="337" y="206"/>
                  </a:lnTo>
                  <a:lnTo>
                    <a:pt x="337" y="205"/>
                  </a:lnTo>
                  <a:lnTo>
                    <a:pt x="336" y="205"/>
                  </a:lnTo>
                  <a:lnTo>
                    <a:pt x="336" y="205"/>
                  </a:lnTo>
                  <a:lnTo>
                    <a:pt x="337" y="199"/>
                  </a:lnTo>
                  <a:lnTo>
                    <a:pt x="337" y="199"/>
                  </a:lnTo>
                  <a:lnTo>
                    <a:pt x="339" y="199"/>
                  </a:lnTo>
                  <a:lnTo>
                    <a:pt x="340" y="201"/>
                  </a:lnTo>
                  <a:lnTo>
                    <a:pt x="342" y="202"/>
                  </a:lnTo>
                  <a:lnTo>
                    <a:pt x="343" y="202"/>
                  </a:lnTo>
                  <a:lnTo>
                    <a:pt x="343" y="202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3" y="199"/>
                  </a:lnTo>
                  <a:lnTo>
                    <a:pt x="343" y="196"/>
                  </a:lnTo>
                  <a:lnTo>
                    <a:pt x="343" y="196"/>
                  </a:lnTo>
                  <a:lnTo>
                    <a:pt x="343" y="195"/>
                  </a:lnTo>
                  <a:lnTo>
                    <a:pt x="343" y="193"/>
                  </a:lnTo>
                  <a:lnTo>
                    <a:pt x="343" y="192"/>
                  </a:lnTo>
                  <a:lnTo>
                    <a:pt x="342" y="195"/>
                  </a:lnTo>
                  <a:lnTo>
                    <a:pt x="342" y="195"/>
                  </a:lnTo>
                  <a:lnTo>
                    <a:pt x="342" y="190"/>
                  </a:lnTo>
                  <a:lnTo>
                    <a:pt x="343" y="186"/>
                  </a:lnTo>
                  <a:lnTo>
                    <a:pt x="343" y="186"/>
                  </a:lnTo>
                  <a:lnTo>
                    <a:pt x="342" y="184"/>
                  </a:lnTo>
                  <a:lnTo>
                    <a:pt x="339" y="182"/>
                  </a:lnTo>
                  <a:lnTo>
                    <a:pt x="339" y="182"/>
                  </a:lnTo>
                  <a:lnTo>
                    <a:pt x="339" y="176"/>
                  </a:lnTo>
                  <a:lnTo>
                    <a:pt x="339" y="176"/>
                  </a:lnTo>
                  <a:lnTo>
                    <a:pt x="340" y="176"/>
                  </a:lnTo>
                  <a:lnTo>
                    <a:pt x="340" y="176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40" y="165"/>
                  </a:lnTo>
                  <a:lnTo>
                    <a:pt x="340" y="165"/>
                  </a:lnTo>
                  <a:lnTo>
                    <a:pt x="340" y="157"/>
                  </a:lnTo>
                  <a:lnTo>
                    <a:pt x="340" y="157"/>
                  </a:lnTo>
                  <a:lnTo>
                    <a:pt x="342" y="154"/>
                  </a:lnTo>
                  <a:lnTo>
                    <a:pt x="342" y="152"/>
                  </a:lnTo>
                  <a:lnTo>
                    <a:pt x="343" y="154"/>
                  </a:lnTo>
                  <a:lnTo>
                    <a:pt x="343" y="154"/>
                  </a:lnTo>
                  <a:lnTo>
                    <a:pt x="342" y="151"/>
                  </a:lnTo>
                  <a:lnTo>
                    <a:pt x="340" y="149"/>
                  </a:lnTo>
                  <a:lnTo>
                    <a:pt x="340" y="149"/>
                  </a:lnTo>
                  <a:lnTo>
                    <a:pt x="342" y="148"/>
                  </a:lnTo>
                  <a:lnTo>
                    <a:pt x="342" y="149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2" y="146"/>
                  </a:lnTo>
                  <a:lnTo>
                    <a:pt x="340" y="141"/>
                  </a:lnTo>
                  <a:lnTo>
                    <a:pt x="340" y="141"/>
                  </a:lnTo>
                  <a:lnTo>
                    <a:pt x="339" y="143"/>
                  </a:lnTo>
                  <a:lnTo>
                    <a:pt x="339" y="146"/>
                  </a:lnTo>
                  <a:lnTo>
                    <a:pt x="342" y="152"/>
                  </a:lnTo>
                  <a:lnTo>
                    <a:pt x="342" y="152"/>
                  </a:lnTo>
                  <a:lnTo>
                    <a:pt x="339" y="151"/>
                  </a:lnTo>
                  <a:lnTo>
                    <a:pt x="339" y="151"/>
                  </a:lnTo>
                  <a:lnTo>
                    <a:pt x="336" y="138"/>
                  </a:lnTo>
                  <a:lnTo>
                    <a:pt x="334" y="126"/>
                  </a:lnTo>
                  <a:lnTo>
                    <a:pt x="334" y="126"/>
                  </a:lnTo>
                  <a:lnTo>
                    <a:pt x="330" y="114"/>
                  </a:lnTo>
                  <a:lnTo>
                    <a:pt x="326" y="101"/>
                  </a:lnTo>
                  <a:lnTo>
                    <a:pt x="326" y="101"/>
                  </a:lnTo>
                  <a:lnTo>
                    <a:pt x="324" y="98"/>
                  </a:lnTo>
                  <a:lnTo>
                    <a:pt x="324" y="98"/>
                  </a:lnTo>
                  <a:lnTo>
                    <a:pt x="317" y="86"/>
                  </a:lnTo>
                  <a:lnTo>
                    <a:pt x="315" y="83"/>
                  </a:lnTo>
                  <a:lnTo>
                    <a:pt x="315" y="85"/>
                  </a:lnTo>
                  <a:lnTo>
                    <a:pt x="315" y="85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5" y="70"/>
                  </a:lnTo>
                  <a:lnTo>
                    <a:pt x="305" y="70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7" y="69"/>
                  </a:lnTo>
                  <a:lnTo>
                    <a:pt x="307" y="69"/>
                  </a:lnTo>
                  <a:lnTo>
                    <a:pt x="304" y="67"/>
                  </a:lnTo>
                  <a:lnTo>
                    <a:pt x="304" y="67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88" y="50"/>
                  </a:lnTo>
                  <a:lnTo>
                    <a:pt x="275" y="38"/>
                  </a:lnTo>
                  <a:lnTo>
                    <a:pt x="260" y="28"/>
                  </a:lnTo>
                  <a:lnTo>
                    <a:pt x="244" y="20"/>
                  </a:lnTo>
                  <a:lnTo>
                    <a:pt x="228" y="13"/>
                  </a:lnTo>
                  <a:lnTo>
                    <a:pt x="211" y="9"/>
                  </a:lnTo>
                  <a:lnTo>
                    <a:pt x="193" y="6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3" y="3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58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48" y="1"/>
                  </a:lnTo>
                  <a:lnTo>
                    <a:pt x="145" y="1"/>
                  </a:lnTo>
                  <a:lnTo>
                    <a:pt x="142" y="3"/>
                  </a:lnTo>
                  <a:lnTo>
                    <a:pt x="142" y="3"/>
                  </a:lnTo>
                  <a:lnTo>
                    <a:pt x="141" y="3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0" y="3"/>
                  </a:lnTo>
                  <a:lnTo>
                    <a:pt x="134" y="4"/>
                  </a:lnTo>
                  <a:lnTo>
                    <a:pt x="135" y="4"/>
                  </a:lnTo>
                  <a:lnTo>
                    <a:pt x="135" y="4"/>
                  </a:lnTo>
                  <a:lnTo>
                    <a:pt x="121" y="7"/>
                  </a:lnTo>
                  <a:lnTo>
                    <a:pt x="105" y="12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100" y="15"/>
                  </a:lnTo>
                  <a:lnTo>
                    <a:pt x="102" y="15"/>
                  </a:lnTo>
                  <a:lnTo>
                    <a:pt x="105" y="15"/>
                  </a:lnTo>
                  <a:lnTo>
                    <a:pt x="106" y="13"/>
                  </a:lnTo>
                  <a:lnTo>
                    <a:pt x="108" y="13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02" y="15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89" y="22"/>
                  </a:lnTo>
                  <a:lnTo>
                    <a:pt x="87" y="22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3" y="23"/>
                  </a:lnTo>
                  <a:lnTo>
                    <a:pt x="84" y="23"/>
                  </a:lnTo>
                  <a:lnTo>
                    <a:pt x="84" y="25"/>
                  </a:lnTo>
                  <a:lnTo>
                    <a:pt x="83" y="25"/>
                  </a:lnTo>
                  <a:lnTo>
                    <a:pt x="81" y="25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77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3" y="29"/>
                  </a:lnTo>
                  <a:lnTo>
                    <a:pt x="68" y="34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57" y="44"/>
                  </a:lnTo>
                  <a:lnTo>
                    <a:pt x="49" y="51"/>
                  </a:lnTo>
                  <a:lnTo>
                    <a:pt x="44" y="60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1" y="66"/>
                  </a:lnTo>
                  <a:lnTo>
                    <a:pt x="35" y="73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1" y="79"/>
                  </a:lnTo>
                  <a:lnTo>
                    <a:pt x="29" y="81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6" y="86"/>
                  </a:lnTo>
                  <a:lnTo>
                    <a:pt x="26" y="91"/>
                  </a:lnTo>
                  <a:lnTo>
                    <a:pt x="25" y="92"/>
                  </a:lnTo>
                  <a:lnTo>
                    <a:pt x="25" y="92"/>
                  </a:lnTo>
                  <a:lnTo>
                    <a:pt x="25" y="95"/>
                  </a:lnTo>
                  <a:lnTo>
                    <a:pt x="23" y="100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2" y="98"/>
                  </a:lnTo>
                  <a:lnTo>
                    <a:pt x="20" y="98"/>
                  </a:lnTo>
                  <a:lnTo>
                    <a:pt x="20" y="97"/>
                  </a:lnTo>
                  <a:lnTo>
                    <a:pt x="20" y="97"/>
                  </a:lnTo>
                  <a:lnTo>
                    <a:pt x="17" y="102"/>
                  </a:lnTo>
                  <a:lnTo>
                    <a:pt x="17" y="102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5" y="113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7"/>
                  </a:lnTo>
                  <a:lnTo>
                    <a:pt x="13" y="116"/>
                  </a:lnTo>
                  <a:lnTo>
                    <a:pt x="15" y="114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7" y="110"/>
                  </a:lnTo>
                  <a:lnTo>
                    <a:pt x="17" y="113"/>
                  </a:lnTo>
                  <a:lnTo>
                    <a:pt x="16" y="117"/>
                  </a:lnTo>
                  <a:lnTo>
                    <a:pt x="16" y="117"/>
                  </a:lnTo>
                  <a:lnTo>
                    <a:pt x="13" y="121"/>
                  </a:lnTo>
                  <a:lnTo>
                    <a:pt x="10" y="124"/>
                  </a:lnTo>
                  <a:lnTo>
                    <a:pt x="9" y="130"/>
                  </a:lnTo>
                  <a:lnTo>
                    <a:pt x="9" y="130"/>
                  </a:lnTo>
                  <a:lnTo>
                    <a:pt x="9" y="129"/>
                  </a:lnTo>
                  <a:lnTo>
                    <a:pt x="9" y="129"/>
                  </a:lnTo>
                  <a:lnTo>
                    <a:pt x="7" y="133"/>
                  </a:lnTo>
                  <a:lnTo>
                    <a:pt x="6" y="138"/>
                  </a:lnTo>
                  <a:lnTo>
                    <a:pt x="6" y="138"/>
                  </a:lnTo>
                  <a:lnTo>
                    <a:pt x="7" y="141"/>
                  </a:lnTo>
                  <a:lnTo>
                    <a:pt x="6" y="142"/>
                  </a:lnTo>
                  <a:lnTo>
                    <a:pt x="7" y="143"/>
                  </a:lnTo>
                  <a:lnTo>
                    <a:pt x="7" y="143"/>
                  </a:lnTo>
                  <a:lnTo>
                    <a:pt x="9" y="136"/>
                  </a:lnTo>
                  <a:lnTo>
                    <a:pt x="9" y="136"/>
                  </a:lnTo>
                  <a:lnTo>
                    <a:pt x="9" y="143"/>
                  </a:lnTo>
                  <a:lnTo>
                    <a:pt x="9" y="148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7" y="148"/>
                  </a:lnTo>
                  <a:lnTo>
                    <a:pt x="7" y="148"/>
                  </a:lnTo>
                  <a:lnTo>
                    <a:pt x="7" y="151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4" y="152"/>
                  </a:lnTo>
                  <a:lnTo>
                    <a:pt x="6" y="148"/>
                  </a:lnTo>
                  <a:lnTo>
                    <a:pt x="6" y="143"/>
                  </a:lnTo>
                  <a:lnTo>
                    <a:pt x="6" y="139"/>
                  </a:lnTo>
                  <a:lnTo>
                    <a:pt x="6" y="139"/>
                  </a:lnTo>
                  <a:lnTo>
                    <a:pt x="4" y="142"/>
                  </a:lnTo>
                  <a:lnTo>
                    <a:pt x="4" y="145"/>
                  </a:lnTo>
                  <a:lnTo>
                    <a:pt x="4" y="146"/>
                  </a:lnTo>
                  <a:lnTo>
                    <a:pt x="3" y="146"/>
                  </a:lnTo>
                  <a:lnTo>
                    <a:pt x="3" y="146"/>
                  </a:lnTo>
                  <a:lnTo>
                    <a:pt x="4" y="149"/>
                  </a:lnTo>
                  <a:lnTo>
                    <a:pt x="4" y="152"/>
                  </a:lnTo>
                  <a:lnTo>
                    <a:pt x="4" y="152"/>
                  </a:lnTo>
                  <a:lnTo>
                    <a:pt x="4" y="157"/>
                  </a:lnTo>
                  <a:lnTo>
                    <a:pt x="4" y="161"/>
                  </a:lnTo>
                  <a:lnTo>
                    <a:pt x="3" y="160"/>
                  </a:lnTo>
                  <a:lnTo>
                    <a:pt x="3" y="160"/>
                  </a:lnTo>
                  <a:lnTo>
                    <a:pt x="4" y="164"/>
                  </a:lnTo>
                  <a:lnTo>
                    <a:pt x="1" y="161"/>
                  </a:lnTo>
                  <a:lnTo>
                    <a:pt x="1" y="161"/>
                  </a:lnTo>
                  <a:lnTo>
                    <a:pt x="1" y="165"/>
                  </a:lnTo>
                  <a:lnTo>
                    <a:pt x="1" y="168"/>
                  </a:lnTo>
                  <a:lnTo>
                    <a:pt x="0" y="171"/>
                  </a:lnTo>
                  <a:lnTo>
                    <a:pt x="1" y="176"/>
                  </a:lnTo>
                  <a:lnTo>
                    <a:pt x="1" y="176"/>
                  </a:lnTo>
                  <a:lnTo>
                    <a:pt x="1" y="171"/>
                  </a:lnTo>
                  <a:lnTo>
                    <a:pt x="1" y="170"/>
                  </a:lnTo>
                  <a:lnTo>
                    <a:pt x="3" y="170"/>
                  </a:lnTo>
                  <a:lnTo>
                    <a:pt x="4" y="168"/>
                  </a:lnTo>
                  <a:lnTo>
                    <a:pt x="4" y="168"/>
                  </a:lnTo>
                  <a:lnTo>
                    <a:pt x="4" y="174"/>
                  </a:lnTo>
                  <a:lnTo>
                    <a:pt x="3" y="179"/>
                  </a:lnTo>
                  <a:lnTo>
                    <a:pt x="1" y="182"/>
                  </a:lnTo>
                  <a:lnTo>
                    <a:pt x="1" y="187"/>
                  </a:lnTo>
                  <a:lnTo>
                    <a:pt x="1" y="187"/>
                  </a:lnTo>
                  <a:lnTo>
                    <a:pt x="1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3" y="196"/>
                  </a:lnTo>
                  <a:lnTo>
                    <a:pt x="3" y="195"/>
                  </a:lnTo>
                  <a:lnTo>
                    <a:pt x="4" y="193"/>
                  </a:lnTo>
                  <a:lnTo>
                    <a:pt x="4" y="195"/>
                  </a:lnTo>
                  <a:lnTo>
                    <a:pt x="4" y="195"/>
                  </a:lnTo>
                  <a:lnTo>
                    <a:pt x="4" y="196"/>
                  </a:lnTo>
                  <a:lnTo>
                    <a:pt x="4" y="198"/>
                  </a:lnTo>
                  <a:lnTo>
                    <a:pt x="7" y="202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7" y="206"/>
                  </a:lnTo>
                  <a:lnTo>
                    <a:pt x="9" y="208"/>
                  </a:lnTo>
                  <a:lnTo>
                    <a:pt x="10" y="209"/>
                  </a:lnTo>
                  <a:lnTo>
                    <a:pt x="10" y="212"/>
                  </a:lnTo>
                  <a:lnTo>
                    <a:pt x="7" y="209"/>
                  </a:lnTo>
                  <a:lnTo>
                    <a:pt x="9" y="214"/>
                  </a:lnTo>
                  <a:lnTo>
                    <a:pt x="7" y="214"/>
                  </a:lnTo>
                  <a:lnTo>
                    <a:pt x="7" y="214"/>
                  </a:lnTo>
                  <a:lnTo>
                    <a:pt x="9" y="220"/>
                  </a:lnTo>
                  <a:lnTo>
                    <a:pt x="10" y="224"/>
                  </a:lnTo>
                  <a:lnTo>
                    <a:pt x="10" y="224"/>
                  </a:lnTo>
                  <a:lnTo>
                    <a:pt x="12" y="224"/>
                  </a:lnTo>
                  <a:lnTo>
                    <a:pt x="13" y="224"/>
                  </a:lnTo>
                  <a:lnTo>
                    <a:pt x="15" y="228"/>
                  </a:lnTo>
                  <a:lnTo>
                    <a:pt x="15" y="228"/>
                  </a:lnTo>
                  <a:lnTo>
                    <a:pt x="15" y="230"/>
                  </a:lnTo>
                  <a:lnTo>
                    <a:pt x="15" y="230"/>
                  </a:lnTo>
                  <a:lnTo>
                    <a:pt x="16" y="233"/>
                  </a:lnTo>
                  <a:lnTo>
                    <a:pt x="16" y="233"/>
                  </a:lnTo>
                  <a:lnTo>
                    <a:pt x="13" y="231"/>
                  </a:lnTo>
                  <a:lnTo>
                    <a:pt x="13" y="228"/>
                  </a:lnTo>
                  <a:lnTo>
                    <a:pt x="13" y="228"/>
                  </a:lnTo>
                  <a:lnTo>
                    <a:pt x="10" y="227"/>
                  </a:lnTo>
                  <a:lnTo>
                    <a:pt x="10" y="227"/>
                  </a:lnTo>
                  <a:lnTo>
                    <a:pt x="12" y="233"/>
                  </a:lnTo>
                  <a:lnTo>
                    <a:pt x="15" y="237"/>
                  </a:lnTo>
                  <a:lnTo>
                    <a:pt x="15" y="237"/>
                  </a:lnTo>
                  <a:lnTo>
                    <a:pt x="13" y="234"/>
                  </a:lnTo>
                  <a:lnTo>
                    <a:pt x="13" y="234"/>
                  </a:lnTo>
                  <a:lnTo>
                    <a:pt x="16" y="239"/>
                  </a:lnTo>
                  <a:lnTo>
                    <a:pt x="16" y="239"/>
                  </a:lnTo>
                  <a:lnTo>
                    <a:pt x="19" y="242"/>
                  </a:lnTo>
                  <a:lnTo>
                    <a:pt x="19" y="242"/>
                  </a:lnTo>
                  <a:lnTo>
                    <a:pt x="19" y="243"/>
                  </a:lnTo>
                  <a:lnTo>
                    <a:pt x="17" y="242"/>
                  </a:lnTo>
                  <a:lnTo>
                    <a:pt x="17" y="242"/>
                  </a:lnTo>
                  <a:lnTo>
                    <a:pt x="20" y="246"/>
                  </a:lnTo>
                  <a:lnTo>
                    <a:pt x="20" y="246"/>
                  </a:lnTo>
                  <a:lnTo>
                    <a:pt x="19" y="246"/>
                  </a:lnTo>
                  <a:lnTo>
                    <a:pt x="16" y="244"/>
                  </a:lnTo>
                  <a:lnTo>
                    <a:pt x="20" y="250"/>
                  </a:lnTo>
                  <a:lnTo>
                    <a:pt x="20" y="250"/>
                  </a:lnTo>
                  <a:lnTo>
                    <a:pt x="20" y="253"/>
                  </a:lnTo>
                  <a:lnTo>
                    <a:pt x="20" y="255"/>
                  </a:lnTo>
                  <a:lnTo>
                    <a:pt x="20" y="255"/>
                  </a:lnTo>
                  <a:lnTo>
                    <a:pt x="23" y="259"/>
                  </a:lnTo>
                  <a:lnTo>
                    <a:pt x="26" y="262"/>
                  </a:lnTo>
                  <a:lnTo>
                    <a:pt x="29" y="265"/>
                  </a:lnTo>
                  <a:lnTo>
                    <a:pt x="32" y="269"/>
                  </a:lnTo>
                  <a:lnTo>
                    <a:pt x="32" y="269"/>
                  </a:lnTo>
                  <a:lnTo>
                    <a:pt x="33" y="271"/>
                  </a:lnTo>
                  <a:lnTo>
                    <a:pt x="33" y="271"/>
                  </a:lnTo>
                  <a:lnTo>
                    <a:pt x="38" y="278"/>
                  </a:lnTo>
                  <a:lnTo>
                    <a:pt x="38" y="278"/>
                  </a:lnTo>
                  <a:lnTo>
                    <a:pt x="41" y="283"/>
                  </a:lnTo>
                  <a:lnTo>
                    <a:pt x="45" y="285"/>
                  </a:lnTo>
                  <a:lnTo>
                    <a:pt x="45" y="290"/>
                  </a:lnTo>
                  <a:lnTo>
                    <a:pt x="45" y="290"/>
                  </a:lnTo>
                  <a:lnTo>
                    <a:pt x="47" y="291"/>
                  </a:lnTo>
                  <a:lnTo>
                    <a:pt x="47" y="290"/>
                  </a:lnTo>
                  <a:lnTo>
                    <a:pt x="48" y="288"/>
                  </a:lnTo>
                  <a:lnTo>
                    <a:pt x="51" y="290"/>
                  </a:lnTo>
                  <a:lnTo>
                    <a:pt x="51" y="290"/>
                  </a:lnTo>
                  <a:lnTo>
                    <a:pt x="52" y="293"/>
                  </a:lnTo>
                  <a:lnTo>
                    <a:pt x="52" y="294"/>
                  </a:lnTo>
                  <a:lnTo>
                    <a:pt x="52" y="294"/>
                  </a:lnTo>
                  <a:lnTo>
                    <a:pt x="52" y="296"/>
                  </a:lnTo>
                  <a:lnTo>
                    <a:pt x="52" y="296"/>
                  </a:lnTo>
                  <a:lnTo>
                    <a:pt x="58" y="299"/>
                  </a:lnTo>
                  <a:lnTo>
                    <a:pt x="61" y="300"/>
                  </a:lnTo>
                  <a:lnTo>
                    <a:pt x="64" y="304"/>
                  </a:lnTo>
                  <a:lnTo>
                    <a:pt x="64" y="304"/>
                  </a:lnTo>
                  <a:lnTo>
                    <a:pt x="60" y="300"/>
                  </a:lnTo>
                  <a:lnTo>
                    <a:pt x="62" y="304"/>
                  </a:lnTo>
                  <a:lnTo>
                    <a:pt x="62" y="304"/>
                  </a:lnTo>
                  <a:lnTo>
                    <a:pt x="57" y="302"/>
                  </a:lnTo>
                  <a:lnTo>
                    <a:pt x="55" y="302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58" y="303"/>
                  </a:lnTo>
                  <a:lnTo>
                    <a:pt x="60" y="304"/>
                  </a:lnTo>
                  <a:lnTo>
                    <a:pt x="65" y="307"/>
                  </a:lnTo>
                  <a:lnTo>
                    <a:pt x="65" y="307"/>
                  </a:lnTo>
                  <a:lnTo>
                    <a:pt x="70" y="312"/>
                  </a:lnTo>
                  <a:lnTo>
                    <a:pt x="73" y="312"/>
                  </a:lnTo>
                  <a:lnTo>
                    <a:pt x="74" y="312"/>
                  </a:lnTo>
                  <a:lnTo>
                    <a:pt x="76" y="315"/>
                  </a:lnTo>
                  <a:lnTo>
                    <a:pt x="76" y="315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7" y="315"/>
                  </a:lnTo>
                  <a:lnTo>
                    <a:pt x="78" y="316"/>
                  </a:lnTo>
                  <a:lnTo>
                    <a:pt x="81" y="315"/>
                  </a:lnTo>
                  <a:lnTo>
                    <a:pt x="86" y="318"/>
                  </a:lnTo>
                  <a:lnTo>
                    <a:pt x="86" y="318"/>
                  </a:lnTo>
                  <a:lnTo>
                    <a:pt x="87" y="319"/>
                  </a:lnTo>
                  <a:lnTo>
                    <a:pt x="87" y="321"/>
                  </a:lnTo>
                  <a:lnTo>
                    <a:pt x="87" y="321"/>
                  </a:lnTo>
                  <a:lnTo>
                    <a:pt x="93" y="322"/>
                  </a:lnTo>
                  <a:lnTo>
                    <a:pt x="93" y="322"/>
                  </a:lnTo>
                  <a:lnTo>
                    <a:pt x="93" y="324"/>
                  </a:lnTo>
                  <a:lnTo>
                    <a:pt x="92" y="322"/>
                  </a:lnTo>
                  <a:lnTo>
                    <a:pt x="92" y="322"/>
                  </a:lnTo>
                  <a:lnTo>
                    <a:pt x="100" y="326"/>
                  </a:lnTo>
                  <a:lnTo>
                    <a:pt x="99" y="326"/>
                  </a:lnTo>
                  <a:lnTo>
                    <a:pt x="99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5" y="326"/>
                  </a:lnTo>
                  <a:lnTo>
                    <a:pt x="105" y="326"/>
                  </a:lnTo>
                  <a:lnTo>
                    <a:pt x="109" y="328"/>
                  </a:lnTo>
                  <a:lnTo>
                    <a:pt x="109" y="328"/>
                  </a:lnTo>
                  <a:lnTo>
                    <a:pt x="109" y="329"/>
                  </a:lnTo>
                  <a:lnTo>
                    <a:pt x="108" y="329"/>
                  </a:lnTo>
                  <a:lnTo>
                    <a:pt x="103" y="328"/>
                  </a:lnTo>
                  <a:lnTo>
                    <a:pt x="103" y="328"/>
                  </a:lnTo>
                  <a:lnTo>
                    <a:pt x="105" y="331"/>
                  </a:lnTo>
                  <a:lnTo>
                    <a:pt x="108" y="331"/>
                  </a:lnTo>
                  <a:lnTo>
                    <a:pt x="110" y="332"/>
                  </a:lnTo>
                  <a:lnTo>
                    <a:pt x="116" y="335"/>
                  </a:lnTo>
                  <a:lnTo>
                    <a:pt x="112" y="334"/>
                  </a:lnTo>
                  <a:lnTo>
                    <a:pt x="112" y="334"/>
                  </a:lnTo>
                  <a:lnTo>
                    <a:pt x="113" y="335"/>
                  </a:lnTo>
                  <a:lnTo>
                    <a:pt x="115" y="337"/>
                  </a:lnTo>
                  <a:lnTo>
                    <a:pt x="121" y="341"/>
                  </a:lnTo>
                  <a:lnTo>
                    <a:pt x="121" y="341"/>
                  </a:lnTo>
                  <a:lnTo>
                    <a:pt x="118" y="337"/>
                  </a:lnTo>
                  <a:lnTo>
                    <a:pt x="116" y="335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21" y="335"/>
                  </a:lnTo>
                  <a:lnTo>
                    <a:pt x="124" y="335"/>
                  </a:lnTo>
                  <a:lnTo>
                    <a:pt x="124" y="335"/>
                  </a:lnTo>
                  <a:lnTo>
                    <a:pt x="125" y="337"/>
                  </a:lnTo>
                  <a:lnTo>
                    <a:pt x="125" y="337"/>
                  </a:lnTo>
                  <a:lnTo>
                    <a:pt x="129" y="338"/>
                  </a:lnTo>
                  <a:lnTo>
                    <a:pt x="129" y="341"/>
                  </a:lnTo>
                  <a:lnTo>
                    <a:pt x="129" y="341"/>
                  </a:lnTo>
                  <a:lnTo>
                    <a:pt x="132" y="340"/>
                  </a:lnTo>
                  <a:lnTo>
                    <a:pt x="135" y="340"/>
                  </a:lnTo>
                  <a:lnTo>
                    <a:pt x="135" y="340"/>
                  </a:lnTo>
                  <a:lnTo>
                    <a:pt x="140" y="341"/>
                  </a:lnTo>
                  <a:lnTo>
                    <a:pt x="141" y="344"/>
                  </a:lnTo>
                  <a:lnTo>
                    <a:pt x="141" y="344"/>
                  </a:lnTo>
                  <a:lnTo>
                    <a:pt x="142" y="344"/>
                  </a:lnTo>
                  <a:lnTo>
                    <a:pt x="142" y="343"/>
                  </a:lnTo>
                  <a:lnTo>
                    <a:pt x="141" y="341"/>
                  </a:lnTo>
                  <a:lnTo>
                    <a:pt x="144" y="341"/>
                  </a:lnTo>
                  <a:lnTo>
                    <a:pt x="144" y="341"/>
                  </a:lnTo>
                  <a:lnTo>
                    <a:pt x="153" y="343"/>
                  </a:lnTo>
                  <a:lnTo>
                    <a:pt x="161" y="343"/>
                  </a:lnTo>
                  <a:lnTo>
                    <a:pt x="161" y="343"/>
                  </a:lnTo>
                  <a:lnTo>
                    <a:pt x="163" y="343"/>
                  </a:lnTo>
                  <a:lnTo>
                    <a:pt x="161" y="343"/>
                  </a:lnTo>
                  <a:lnTo>
                    <a:pt x="161" y="344"/>
                  </a:lnTo>
                  <a:lnTo>
                    <a:pt x="161" y="344"/>
                  </a:lnTo>
                  <a:lnTo>
                    <a:pt x="164" y="343"/>
                  </a:lnTo>
                  <a:lnTo>
                    <a:pt x="164" y="343"/>
                  </a:lnTo>
                  <a:lnTo>
                    <a:pt x="166" y="343"/>
                  </a:lnTo>
                  <a:lnTo>
                    <a:pt x="166" y="344"/>
                  </a:lnTo>
                  <a:lnTo>
                    <a:pt x="166" y="344"/>
                  </a:lnTo>
                  <a:lnTo>
                    <a:pt x="167" y="343"/>
                  </a:lnTo>
                  <a:lnTo>
                    <a:pt x="167" y="343"/>
                  </a:lnTo>
                  <a:lnTo>
                    <a:pt x="167" y="341"/>
                  </a:lnTo>
                  <a:lnTo>
                    <a:pt x="170" y="341"/>
                  </a:lnTo>
                  <a:lnTo>
                    <a:pt x="170" y="341"/>
                  </a:lnTo>
                  <a:lnTo>
                    <a:pt x="172" y="341"/>
                  </a:lnTo>
                  <a:lnTo>
                    <a:pt x="176" y="341"/>
                  </a:lnTo>
                  <a:lnTo>
                    <a:pt x="176" y="341"/>
                  </a:lnTo>
                  <a:lnTo>
                    <a:pt x="180" y="343"/>
                  </a:lnTo>
                  <a:lnTo>
                    <a:pt x="185" y="341"/>
                  </a:lnTo>
                  <a:lnTo>
                    <a:pt x="185" y="341"/>
                  </a:lnTo>
                  <a:lnTo>
                    <a:pt x="186" y="343"/>
                  </a:lnTo>
                  <a:lnTo>
                    <a:pt x="185" y="343"/>
                  </a:lnTo>
                  <a:lnTo>
                    <a:pt x="185" y="344"/>
                  </a:lnTo>
                  <a:lnTo>
                    <a:pt x="185" y="344"/>
                  </a:lnTo>
                  <a:lnTo>
                    <a:pt x="192" y="341"/>
                  </a:lnTo>
                  <a:lnTo>
                    <a:pt x="198" y="338"/>
                  </a:lnTo>
                  <a:lnTo>
                    <a:pt x="203" y="340"/>
                  </a:lnTo>
                  <a:lnTo>
                    <a:pt x="203" y="340"/>
                  </a:lnTo>
                  <a:lnTo>
                    <a:pt x="201" y="338"/>
                  </a:lnTo>
                  <a:lnTo>
                    <a:pt x="202" y="337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2"/>
                  </a:lnTo>
                  <a:lnTo>
                    <a:pt x="206" y="332"/>
                  </a:lnTo>
                  <a:lnTo>
                    <a:pt x="208" y="332"/>
                  </a:lnTo>
                  <a:lnTo>
                    <a:pt x="208" y="332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9" y="332"/>
                  </a:lnTo>
                  <a:lnTo>
                    <a:pt x="209" y="332"/>
                  </a:lnTo>
                  <a:lnTo>
                    <a:pt x="212" y="332"/>
                  </a:lnTo>
                  <a:lnTo>
                    <a:pt x="212" y="332"/>
                  </a:lnTo>
                  <a:lnTo>
                    <a:pt x="211" y="334"/>
                  </a:lnTo>
                  <a:lnTo>
                    <a:pt x="211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5"/>
                  </a:lnTo>
                  <a:lnTo>
                    <a:pt x="206" y="338"/>
                  </a:lnTo>
                  <a:lnTo>
                    <a:pt x="206" y="338"/>
                  </a:lnTo>
                  <a:lnTo>
                    <a:pt x="208" y="337"/>
                  </a:lnTo>
                  <a:lnTo>
                    <a:pt x="208" y="337"/>
                  </a:lnTo>
                  <a:lnTo>
                    <a:pt x="208" y="338"/>
                  </a:lnTo>
                  <a:lnTo>
                    <a:pt x="208" y="338"/>
                  </a:lnTo>
                  <a:lnTo>
                    <a:pt x="209" y="337"/>
                  </a:lnTo>
                  <a:lnTo>
                    <a:pt x="212" y="340"/>
                  </a:lnTo>
                  <a:lnTo>
                    <a:pt x="212" y="338"/>
                  </a:lnTo>
                  <a:lnTo>
                    <a:pt x="221" y="337"/>
                  </a:lnTo>
                  <a:lnTo>
                    <a:pt x="221" y="337"/>
                  </a:lnTo>
                  <a:lnTo>
                    <a:pt x="225" y="334"/>
                  </a:lnTo>
                  <a:lnTo>
                    <a:pt x="225" y="334"/>
                  </a:lnTo>
                  <a:lnTo>
                    <a:pt x="230" y="329"/>
                  </a:lnTo>
                  <a:lnTo>
                    <a:pt x="230" y="329"/>
                  </a:lnTo>
                  <a:lnTo>
                    <a:pt x="240" y="322"/>
                  </a:lnTo>
                  <a:lnTo>
                    <a:pt x="240" y="322"/>
                  </a:lnTo>
                  <a:lnTo>
                    <a:pt x="240" y="325"/>
                  </a:lnTo>
                  <a:lnTo>
                    <a:pt x="240" y="325"/>
                  </a:lnTo>
                  <a:lnTo>
                    <a:pt x="241" y="328"/>
                  </a:lnTo>
                  <a:lnTo>
                    <a:pt x="241" y="328"/>
                  </a:lnTo>
                  <a:lnTo>
                    <a:pt x="238" y="328"/>
                  </a:lnTo>
                  <a:lnTo>
                    <a:pt x="235" y="329"/>
                  </a:lnTo>
                  <a:lnTo>
                    <a:pt x="230" y="332"/>
                  </a:lnTo>
                  <a:lnTo>
                    <a:pt x="230" y="332"/>
                  </a:lnTo>
                  <a:lnTo>
                    <a:pt x="231" y="332"/>
                  </a:lnTo>
                  <a:lnTo>
                    <a:pt x="231" y="334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1" y="329"/>
                  </a:lnTo>
                  <a:lnTo>
                    <a:pt x="244" y="329"/>
                  </a:lnTo>
                  <a:lnTo>
                    <a:pt x="244" y="329"/>
                  </a:lnTo>
                  <a:lnTo>
                    <a:pt x="244" y="328"/>
                  </a:lnTo>
                  <a:lnTo>
                    <a:pt x="244" y="326"/>
                  </a:lnTo>
                  <a:lnTo>
                    <a:pt x="247" y="325"/>
                  </a:lnTo>
                  <a:lnTo>
                    <a:pt x="253" y="321"/>
                  </a:lnTo>
                  <a:lnTo>
                    <a:pt x="253" y="321"/>
                  </a:lnTo>
                  <a:lnTo>
                    <a:pt x="253" y="322"/>
                  </a:lnTo>
                  <a:lnTo>
                    <a:pt x="249" y="325"/>
                  </a:lnTo>
                  <a:lnTo>
                    <a:pt x="249" y="325"/>
                  </a:lnTo>
                  <a:lnTo>
                    <a:pt x="253" y="324"/>
                  </a:lnTo>
                  <a:lnTo>
                    <a:pt x="254" y="322"/>
                  </a:lnTo>
                  <a:lnTo>
                    <a:pt x="256" y="319"/>
                  </a:lnTo>
                  <a:lnTo>
                    <a:pt x="259" y="318"/>
                  </a:lnTo>
                  <a:lnTo>
                    <a:pt x="259" y="318"/>
                  </a:lnTo>
                  <a:lnTo>
                    <a:pt x="257" y="319"/>
                  </a:lnTo>
                  <a:lnTo>
                    <a:pt x="257" y="319"/>
                  </a:lnTo>
                  <a:lnTo>
                    <a:pt x="262" y="316"/>
                  </a:lnTo>
                  <a:lnTo>
                    <a:pt x="265" y="315"/>
                  </a:lnTo>
                  <a:lnTo>
                    <a:pt x="265" y="316"/>
                  </a:lnTo>
                  <a:lnTo>
                    <a:pt x="263" y="316"/>
                  </a:lnTo>
                  <a:lnTo>
                    <a:pt x="263" y="316"/>
                  </a:lnTo>
                  <a:lnTo>
                    <a:pt x="269" y="313"/>
                  </a:lnTo>
                  <a:lnTo>
                    <a:pt x="269" y="313"/>
                  </a:lnTo>
                  <a:lnTo>
                    <a:pt x="276" y="307"/>
                  </a:lnTo>
                  <a:lnTo>
                    <a:pt x="276" y="307"/>
                  </a:lnTo>
                  <a:lnTo>
                    <a:pt x="281" y="303"/>
                  </a:lnTo>
                  <a:lnTo>
                    <a:pt x="282" y="300"/>
                  </a:lnTo>
                  <a:lnTo>
                    <a:pt x="282" y="300"/>
                  </a:lnTo>
                  <a:lnTo>
                    <a:pt x="283" y="304"/>
                  </a:lnTo>
                  <a:lnTo>
                    <a:pt x="283" y="304"/>
                  </a:lnTo>
                  <a:lnTo>
                    <a:pt x="283" y="302"/>
                  </a:lnTo>
                  <a:lnTo>
                    <a:pt x="283" y="302"/>
                  </a:lnTo>
                  <a:lnTo>
                    <a:pt x="285" y="296"/>
                  </a:lnTo>
                  <a:lnTo>
                    <a:pt x="285" y="296"/>
                  </a:lnTo>
                  <a:lnTo>
                    <a:pt x="286" y="293"/>
                  </a:lnTo>
                  <a:lnTo>
                    <a:pt x="286" y="293"/>
                  </a:lnTo>
                  <a:lnTo>
                    <a:pt x="289" y="290"/>
                  </a:lnTo>
                  <a:lnTo>
                    <a:pt x="289" y="290"/>
                  </a:lnTo>
                  <a:lnTo>
                    <a:pt x="292" y="293"/>
                  </a:lnTo>
                  <a:lnTo>
                    <a:pt x="292" y="294"/>
                  </a:lnTo>
                  <a:lnTo>
                    <a:pt x="292" y="297"/>
                  </a:lnTo>
                  <a:lnTo>
                    <a:pt x="292" y="297"/>
                  </a:lnTo>
                  <a:lnTo>
                    <a:pt x="295" y="294"/>
                  </a:lnTo>
                  <a:lnTo>
                    <a:pt x="298" y="291"/>
                  </a:lnTo>
                  <a:lnTo>
                    <a:pt x="298" y="291"/>
                  </a:lnTo>
                  <a:lnTo>
                    <a:pt x="295" y="291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8" y="287"/>
                  </a:lnTo>
                  <a:lnTo>
                    <a:pt x="302" y="285"/>
                  </a:lnTo>
                  <a:lnTo>
                    <a:pt x="302" y="285"/>
                  </a:lnTo>
                  <a:lnTo>
                    <a:pt x="301" y="285"/>
                  </a:lnTo>
                  <a:lnTo>
                    <a:pt x="301" y="284"/>
                  </a:lnTo>
                  <a:lnTo>
                    <a:pt x="301" y="281"/>
                  </a:lnTo>
                  <a:lnTo>
                    <a:pt x="301" y="280"/>
                  </a:lnTo>
                  <a:lnTo>
                    <a:pt x="301" y="280"/>
                  </a:lnTo>
                  <a:lnTo>
                    <a:pt x="304" y="281"/>
                  </a:lnTo>
                  <a:lnTo>
                    <a:pt x="304" y="284"/>
                  </a:lnTo>
                  <a:lnTo>
                    <a:pt x="304" y="284"/>
                  </a:lnTo>
                  <a:lnTo>
                    <a:pt x="305" y="280"/>
                  </a:lnTo>
                  <a:lnTo>
                    <a:pt x="305" y="280"/>
                  </a:lnTo>
                  <a:lnTo>
                    <a:pt x="307" y="275"/>
                  </a:lnTo>
                  <a:lnTo>
                    <a:pt x="307" y="275"/>
                  </a:lnTo>
                  <a:lnTo>
                    <a:pt x="307" y="277"/>
                  </a:lnTo>
                  <a:lnTo>
                    <a:pt x="307" y="277"/>
                  </a:lnTo>
                  <a:lnTo>
                    <a:pt x="310" y="277"/>
                  </a:lnTo>
                  <a:lnTo>
                    <a:pt x="310" y="277"/>
                  </a:lnTo>
                  <a:lnTo>
                    <a:pt x="312" y="274"/>
                  </a:lnTo>
                  <a:lnTo>
                    <a:pt x="315" y="269"/>
                  </a:lnTo>
                  <a:lnTo>
                    <a:pt x="312" y="272"/>
                  </a:lnTo>
                  <a:lnTo>
                    <a:pt x="312" y="272"/>
                  </a:lnTo>
                  <a:lnTo>
                    <a:pt x="315" y="268"/>
                  </a:lnTo>
                  <a:lnTo>
                    <a:pt x="315" y="263"/>
                  </a:lnTo>
                  <a:lnTo>
                    <a:pt x="315" y="259"/>
                  </a:lnTo>
                  <a:lnTo>
                    <a:pt x="317" y="255"/>
                  </a:lnTo>
                  <a:lnTo>
                    <a:pt x="317" y="255"/>
                  </a:lnTo>
                  <a:lnTo>
                    <a:pt x="318" y="258"/>
                  </a:lnTo>
                  <a:lnTo>
                    <a:pt x="321" y="258"/>
                  </a:lnTo>
                  <a:lnTo>
                    <a:pt x="323" y="256"/>
                  </a:lnTo>
                  <a:lnTo>
                    <a:pt x="323" y="256"/>
                  </a:lnTo>
                  <a:lnTo>
                    <a:pt x="321" y="249"/>
                  </a:lnTo>
                  <a:lnTo>
                    <a:pt x="321" y="249"/>
                  </a:lnTo>
                  <a:lnTo>
                    <a:pt x="321" y="247"/>
                  </a:lnTo>
                  <a:lnTo>
                    <a:pt x="321" y="247"/>
                  </a:lnTo>
                  <a:lnTo>
                    <a:pt x="324" y="240"/>
                  </a:lnTo>
                  <a:lnTo>
                    <a:pt x="324" y="240"/>
                  </a:lnTo>
                  <a:lnTo>
                    <a:pt x="326" y="253"/>
                  </a:lnTo>
                  <a:lnTo>
                    <a:pt x="326" y="253"/>
                  </a:lnTo>
                  <a:lnTo>
                    <a:pt x="327" y="252"/>
                  </a:lnTo>
                  <a:lnTo>
                    <a:pt x="328" y="249"/>
                  </a:lnTo>
                  <a:lnTo>
                    <a:pt x="328" y="249"/>
                  </a:lnTo>
                  <a:lnTo>
                    <a:pt x="330" y="249"/>
                  </a:lnTo>
                  <a:lnTo>
                    <a:pt x="330" y="249"/>
                  </a:lnTo>
                  <a:lnTo>
                    <a:pt x="328" y="253"/>
                  </a:lnTo>
                  <a:lnTo>
                    <a:pt x="334" y="243"/>
                  </a:lnTo>
                  <a:lnTo>
                    <a:pt x="334" y="243"/>
                  </a:lnTo>
                  <a:lnTo>
                    <a:pt x="333" y="242"/>
                  </a:lnTo>
                  <a:lnTo>
                    <a:pt x="334" y="239"/>
                  </a:lnTo>
                  <a:lnTo>
                    <a:pt x="334" y="239"/>
                  </a:lnTo>
                  <a:lnTo>
                    <a:pt x="334" y="236"/>
                  </a:lnTo>
                  <a:lnTo>
                    <a:pt x="333" y="234"/>
                  </a:lnTo>
                  <a:lnTo>
                    <a:pt x="333" y="234"/>
                  </a:lnTo>
                  <a:lnTo>
                    <a:pt x="333" y="236"/>
                  </a:lnTo>
                  <a:lnTo>
                    <a:pt x="333" y="236"/>
                  </a:lnTo>
                  <a:lnTo>
                    <a:pt x="333" y="240"/>
                  </a:lnTo>
                  <a:lnTo>
                    <a:pt x="333" y="240"/>
                  </a:lnTo>
                  <a:lnTo>
                    <a:pt x="331" y="246"/>
                  </a:lnTo>
                  <a:lnTo>
                    <a:pt x="331" y="246"/>
                  </a:lnTo>
                  <a:lnTo>
                    <a:pt x="330" y="244"/>
                  </a:lnTo>
                  <a:lnTo>
                    <a:pt x="328" y="240"/>
                  </a:lnTo>
                  <a:lnTo>
                    <a:pt x="330" y="236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3" y="230"/>
                  </a:lnTo>
                  <a:lnTo>
                    <a:pt x="336" y="233"/>
                  </a:lnTo>
                  <a:lnTo>
                    <a:pt x="336" y="233"/>
                  </a:lnTo>
                  <a:lnTo>
                    <a:pt x="336" y="228"/>
                  </a:lnTo>
                  <a:lnTo>
                    <a:pt x="337" y="224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9" y="225"/>
                  </a:lnTo>
                  <a:lnTo>
                    <a:pt x="339" y="223"/>
                  </a:lnTo>
                  <a:lnTo>
                    <a:pt x="339" y="220"/>
                  </a:lnTo>
                  <a:lnTo>
                    <a:pt x="340" y="215"/>
                  </a:lnTo>
                  <a:lnTo>
                    <a:pt x="340" y="215"/>
                  </a:lnTo>
                  <a:lnTo>
                    <a:pt x="342" y="212"/>
                  </a:lnTo>
                  <a:lnTo>
                    <a:pt x="343" y="212"/>
                  </a:lnTo>
                  <a:lnTo>
                    <a:pt x="343" y="211"/>
                  </a:lnTo>
                  <a:lnTo>
                    <a:pt x="343" y="211"/>
                  </a:lnTo>
                  <a:lnTo>
                    <a:pt x="339" y="212"/>
                  </a:lnTo>
                  <a:lnTo>
                    <a:pt x="334" y="211"/>
                  </a:lnTo>
                  <a:lnTo>
                    <a:pt x="334" y="211"/>
                  </a:lnTo>
                  <a:close/>
                  <a:moveTo>
                    <a:pt x="214" y="335"/>
                  </a:moveTo>
                  <a:lnTo>
                    <a:pt x="214" y="335"/>
                  </a:lnTo>
                  <a:lnTo>
                    <a:pt x="217" y="334"/>
                  </a:lnTo>
                  <a:lnTo>
                    <a:pt x="217" y="334"/>
                  </a:lnTo>
                  <a:lnTo>
                    <a:pt x="215" y="335"/>
                  </a:lnTo>
                  <a:lnTo>
                    <a:pt x="214" y="335"/>
                  </a:lnTo>
                  <a:lnTo>
                    <a:pt x="214" y="335"/>
                  </a:lnTo>
                  <a:close/>
                  <a:moveTo>
                    <a:pt x="215" y="121"/>
                  </a:moveTo>
                  <a:lnTo>
                    <a:pt x="215" y="121"/>
                  </a:lnTo>
                  <a:lnTo>
                    <a:pt x="215" y="121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7" y="121"/>
                  </a:lnTo>
                  <a:lnTo>
                    <a:pt x="218" y="123"/>
                  </a:lnTo>
                  <a:lnTo>
                    <a:pt x="218" y="123"/>
                  </a:lnTo>
                  <a:lnTo>
                    <a:pt x="217" y="124"/>
                  </a:lnTo>
                  <a:lnTo>
                    <a:pt x="217" y="124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4" y="123"/>
                  </a:lnTo>
                  <a:lnTo>
                    <a:pt x="212" y="124"/>
                  </a:lnTo>
                  <a:lnTo>
                    <a:pt x="212" y="124"/>
                  </a:lnTo>
                  <a:lnTo>
                    <a:pt x="214" y="126"/>
                  </a:lnTo>
                  <a:lnTo>
                    <a:pt x="214" y="12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14" y="126"/>
                  </a:lnTo>
                  <a:lnTo>
                    <a:pt x="214" y="129"/>
                  </a:lnTo>
                  <a:lnTo>
                    <a:pt x="214" y="127"/>
                  </a:lnTo>
                  <a:lnTo>
                    <a:pt x="218" y="132"/>
                  </a:lnTo>
                  <a:lnTo>
                    <a:pt x="218" y="132"/>
                  </a:lnTo>
                  <a:lnTo>
                    <a:pt x="225" y="132"/>
                  </a:lnTo>
                  <a:lnTo>
                    <a:pt x="230" y="132"/>
                  </a:lnTo>
                  <a:lnTo>
                    <a:pt x="234" y="133"/>
                  </a:lnTo>
                  <a:lnTo>
                    <a:pt x="234" y="133"/>
                  </a:lnTo>
                  <a:lnTo>
                    <a:pt x="231" y="135"/>
                  </a:lnTo>
                  <a:lnTo>
                    <a:pt x="231" y="138"/>
                  </a:lnTo>
                  <a:lnTo>
                    <a:pt x="231" y="138"/>
                  </a:lnTo>
                  <a:lnTo>
                    <a:pt x="230" y="136"/>
                  </a:lnTo>
                  <a:lnTo>
                    <a:pt x="228" y="135"/>
                  </a:lnTo>
                  <a:lnTo>
                    <a:pt x="224" y="133"/>
                  </a:lnTo>
                  <a:lnTo>
                    <a:pt x="224" y="133"/>
                  </a:lnTo>
                  <a:lnTo>
                    <a:pt x="224" y="135"/>
                  </a:lnTo>
                  <a:lnTo>
                    <a:pt x="224" y="135"/>
                  </a:lnTo>
                  <a:lnTo>
                    <a:pt x="230" y="136"/>
                  </a:lnTo>
                  <a:lnTo>
                    <a:pt x="230" y="136"/>
                  </a:lnTo>
                  <a:lnTo>
                    <a:pt x="230" y="139"/>
                  </a:lnTo>
                  <a:lnTo>
                    <a:pt x="231" y="141"/>
                  </a:lnTo>
                  <a:lnTo>
                    <a:pt x="231" y="141"/>
                  </a:lnTo>
                  <a:lnTo>
                    <a:pt x="233" y="139"/>
                  </a:lnTo>
                  <a:lnTo>
                    <a:pt x="234" y="139"/>
                  </a:lnTo>
                  <a:lnTo>
                    <a:pt x="238" y="141"/>
                  </a:lnTo>
                  <a:lnTo>
                    <a:pt x="238" y="141"/>
                  </a:lnTo>
                  <a:lnTo>
                    <a:pt x="237" y="142"/>
                  </a:lnTo>
                  <a:lnTo>
                    <a:pt x="234" y="141"/>
                  </a:lnTo>
                  <a:lnTo>
                    <a:pt x="234" y="141"/>
                  </a:lnTo>
                  <a:lnTo>
                    <a:pt x="235" y="142"/>
                  </a:lnTo>
                  <a:lnTo>
                    <a:pt x="238" y="142"/>
                  </a:lnTo>
                  <a:lnTo>
                    <a:pt x="240" y="142"/>
                  </a:lnTo>
                  <a:lnTo>
                    <a:pt x="241" y="143"/>
                  </a:lnTo>
                  <a:lnTo>
                    <a:pt x="241" y="143"/>
                  </a:lnTo>
                  <a:lnTo>
                    <a:pt x="240" y="142"/>
                  </a:lnTo>
                  <a:lnTo>
                    <a:pt x="240" y="142"/>
                  </a:lnTo>
                  <a:lnTo>
                    <a:pt x="243" y="143"/>
                  </a:lnTo>
                  <a:lnTo>
                    <a:pt x="244" y="145"/>
                  </a:lnTo>
                  <a:lnTo>
                    <a:pt x="244" y="146"/>
                  </a:lnTo>
                  <a:lnTo>
                    <a:pt x="243" y="145"/>
                  </a:lnTo>
                  <a:lnTo>
                    <a:pt x="243" y="145"/>
                  </a:lnTo>
                  <a:lnTo>
                    <a:pt x="251" y="151"/>
                  </a:lnTo>
                  <a:lnTo>
                    <a:pt x="254" y="151"/>
                  </a:lnTo>
                  <a:lnTo>
                    <a:pt x="257" y="151"/>
                  </a:lnTo>
                  <a:lnTo>
                    <a:pt x="257" y="151"/>
                  </a:lnTo>
                  <a:lnTo>
                    <a:pt x="254" y="154"/>
                  </a:lnTo>
                  <a:lnTo>
                    <a:pt x="263" y="151"/>
                  </a:lnTo>
                  <a:lnTo>
                    <a:pt x="266" y="152"/>
                  </a:lnTo>
                  <a:lnTo>
                    <a:pt x="266" y="152"/>
                  </a:lnTo>
                  <a:lnTo>
                    <a:pt x="263" y="157"/>
                  </a:lnTo>
                  <a:lnTo>
                    <a:pt x="262" y="158"/>
                  </a:lnTo>
                  <a:lnTo>
                    <a:pt x="260" y="158"/>
                  </a:lnTo>
                  <a:lnTo>
                    <a:pt x="260" y="158"/>
                  </a:lnTo>
                  <a:lnTo>
                    <a:pt x="262" y="160"/>
                  </a:lnTo>
                  <a:lnTo>
                    <a:pt x="265" y="160"/>
                  </a:lnTo>
                  <a:lnTo>
                    <a:pt x="265" y="160"/>
                  </a:lnTo>
                  <a:lnTo>
                    <a:pt x="265" y="158"/>
                  </a:lnTo>
                  <a:lnTo>
                    <a:pt x="266" y="157"/>
                  </a:lnTo>
                  <a:lnTo>
                    <a:pt x="266" y="157"/>
                  </a:lnTo>
                  <a:lnTo>
                    <a:pt x="267" y="160"/>
                  </a:lnTo>
                  <a:lnTo>
                    <a:pt x="269" y="162"/>
                  </a:lnTo>
                  <a:lnTo>
                    <a:pt x="269" y="162"/>
                  </a:lnTo>
                  <a:lnTo>
                    <a:pt x="270" y="161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2"/>
                  </a:lnTo>
                  <a:lnTo>
                    <a:pt x="270" y="164"/>
                  </a:lnTo>
                  <a:lnTo>
                    <a:pt x="270" y="164"/>
                  </a:lnTo>
                  <a:lnTo>
                    <a:pt x="273" y="162"/>
                  </a:lnTo>
                  <a:lnTo>
                    <a:pt x="273" y="162"/>
                  </a:lnTo>
                  <a:lnTo>
                    <a:pt x="275" y="162"/>
                  </a:lnTo>
                  <a:lnTo>
                    <a:pt x="275" y="162"/>
                  </a:lnTo>
                  <a:lnTo>
                    <a:pt x="273" y="164"/>
                  </a:lnTo>
                  <a:lnTo>
                    <a:pt x="272" y="165"/>
                  </a:lnTo>
                  <a:lnTo>
                    <a:pt x="272" y="165"/>
                  </a:lnTo>
                  <a:lnTo>
                    <a:pt x="273" y="165"/>
                  </a:lnTo>
                  <a:lnTo>
                    <a:pt x="275" y="167"/>
                  </a:lnTo>
                  <a:lnTo>
                    <a:pt x="275" y="167"/>
                  </a:lnTo>
                  <a:lnTo>
                    <a:pt x="275" y="165"/>
                  </a:lnTo>
                  <a:lnTo>
                    <a:pt x="275" y="165"/>
                  </a:lnTo>
                  <a:lnTo>
                    <a:pt x="278" y="167"/>
                  </a:lnTo>
                  <a:lnTo>
                    <a:pt x="281" y="167"/>
                  </a:lnTo>
                  <a:lnTo>
                    <a:pt x="281" y="167"/>
                  </a:lnTo>
                  <a:lnTo>
                    <a:pt x="285" y="167"/>
                  </a:lnTo>
                  <a:lnTo>
                    <a:pt x="288" y="168"/>
                  </a:lnTo>
                  <a:lnTo>
                    <a:pt x="288" y="168"/>
                  </a:lnTo>
                  <a:lnTo>
                    <a:pt x="283" y="168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5" y="171"/>
                  </a:lnTo>
                  <a:lnTo>
                    <a:pt x="282" y="170"/>
                  </a:lnTo>
                  <a:lnTo>
                    <a:pt x="282" y="170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79" y="170"/>
                  </a:lnTo>
                  <a:lnTo>
                    <a:pt x="279" y="170"/>
                  </a:lnTo>
                  <a:lnTo>
                    <a:pt x="278" y="171"/>
                  </a:lnTo>
                  <a:lnTo>
                    <a:pt x="278" y="171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2" y="171"/>
                  </a:lnTo>
                  <a:lnTo>
                    <a:pt x="272" y="171"/>
                  </a:lnTo>
                  <a:lnTo>
                    <a:pt x="275" y="173"/>
                  </a:lnTo>
                  <a:lnTo>
                    <a:pt x="276" y="174"/>
                  </a:lnTo>
                  <a:lnTo>
                    <a:pt x="276" y="174"/>
                  </a:lnTo>
                  <a:lnTo>
                    <a:pt x="276" y="173"/>
                  </a:lnTo>
                  <a:lnTo>
                    <a:pt x="276" y="173"/>
                  </a:lnTo>
                  <a:lnTo>
                    <a:pt x="276" y="171"/>
                  </a:lnTo>
                  <a:lnTo>
                    <a:pt x="276" y="171"/>
                  </a:lnTo>
                  <a:lnTo>
                    <a:pt x="279" y="171"/>
                  </a:lnTo>
                  <a:lnTo>
                    <a:pt x="282" y="173"/>
                  </a:lnTo>
                  <a:lnTo>
                    <a:pt x="282" y="173"/>
                  </a:lnTo>
                  <a:lnTo>
                    <a:pt x="282" y="174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78" y="174"/>
                  </a:lnTo>
                  <a:lnTo>
                    <a:pt x="275" y="173"/>
                  </a:lnTo>
                  <a:lnTo>
                    <a:pt x="275" y="173"/>
                  </a:lnTo>
                  <a:lnTo>
                    <a:pt x="275" y="174"/>
                  </a:lnTo>
                  <a:lnTo>
                    <a:pt x="273" y="176"/>
                  </a:lnTo>
                  <a:lnTo>
                    <a:pt x="273" y="176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6"/>
                  </a:lnTo>
                  <a:lnTo>
                    <a:pt x="272" y="176"/>
                  </a:lnTo>
                  <a:lnTo>
                    <a:pt x="270" y="177"/>
                  </a:lnTo>
                  <a:lnTo>
                    <a:pt x="270" y="177"/>
                  </a:lnTo>
                  <a:lnTo>
                    <a:pt x="269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70" y="180"/>
                  </a:lnTo>
                  <a:lnTo>
                    <a:pt x="273" y="183"/>
                  </a:lnTo>
                  <a:lnTo>
                    <a:pt x="269" y="186"/>
                  </a:lnTo>
                  <a:lnTo>
                    <a:pt x="269" y="184"/>
                  </a:lnTo>
                  <a:lnTo>
                    <a:pt x="269" y="184"/>
                  </a:lnTo>
                  <a:lnTo>
                    <a:pt x="269" y="186"/>
                  </a:lnTo>
                  <a:lnTo>
                    <a:pt x="266" y="187"/>
                  </a:lnTo>
                  <a:lnTo>
                    <a:pt x="266" y="187"/>
                  </a:lnTo>
                  <a:lnTo>
                    <a:pt x="265" y="184"/>
                  </a:lnTo>
                  <a:lnTo>
                    <a:pt x="265" y="183"/>
                  </a:lnTo>
                  <a:lnTo>
                    <a:pt x="265" y="182"/>
                  </a:lnTo>
                  <a:lnTo>
                    <a:pt x="265" y="182"/>
                  </a:lnTo>
                  <a:lnTo>
                    <a:pt x="263" y="184"/>
                  </a:lnTo>
                  <a:lnTo>
                    <a:pt x="263" y="184"/>
                  </a:lnTo>
                  <a:lnTo>
                    <a:pt x="263" y="183"/>
                  </a:lnTo>
                  <a:lnTo>
                    <a:pt x="262" y="183"/>
                  </a:lnTo>
                  <a:lnTo>
                    <a:pt x="262" y="183"/>
                  </a:lnTo>
                  <a:lnTo>
                    <a:pt x="260" y="184"/>
                  </a:lnTo>
                  <a:lnTo>
                    <a:pt x="260" y="186"/>
                  </a:lnTo>
                  <a:lnTo>
                    <a:pt x="262" y="186"/>
                  </a:lnTo>
                  <a:lnTo>
                    <a:pt x="262" y="186"/>
                  </a:lnTo>
                  <a:lnTo>
                    <a:pt x="259" y="187"/>
                  </a:lnTo>
                  <a:lnTo>
                    <a:pt x="256" y="189"/>
                  </a:lnTo>
                  <a:lnTo>
                    <a:pt x="256" y="189"/>
                  </a:lnTo>
                  <a:lnTo>
                    <a:pt x="257" y="190"/>
                  </a:lnTo>
                  <a:lnTo>
                    <a:pt x="256" y="193"/>
                  </a:lnTo>
                  <a:lnTo>
                    <a:pt x="254" y="195"/>
                  </a:lnTo>
                  <a:lnTo>
                    <a:pt x="254" y="195"/>
                  </a:lnTo>
                  <a:lnTo>
                    <a:pt x="253" y="195"/>
                  </a:lnTo>
                  <a:lnTo>
                    <a:pt x="253" y="195"/>
                  </a:lnTo>
                  <a:lnTo>
                    <a:pt x="243" y="201"/>
                  </a:lnTo>
                  <a:lnTo>
                    <a:pt x="243" y="201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199"/>
                  </a:lnTo>
                  <a:lnTo>
                    <a:pt x="240" y="199"/>
                  </a:lnTo>
                  <a:lnTo>
                    <a:pt x="238" y="202"/>
                  </a:lnTo>
                  <a:lnTo>
                    <a:pt x="238" y="202"/>
                  </a:lnTo>
                  <a:lnTo>
                    <a:pt x="237" y="202"/>
                  </a:lnTo>
                  <a:lnTo>
                    <a:pt x="237" y="201"/>
                  </a:lnTo>
                  <a:lnTo>
                    <a:pt x="238" y="199"/>
                  </a:lnTo>
                  <a:lnTo>
                    <a:pt x="237" y="199"/>
                  </a:lnTo>
                  <a:lnTo>
                    <a:pt x="237" y="199"/>
                  </a:lnTo>
                  <a:lnTo>
                    <a:pt x="237" y="202"/>
                  </a:lnTo>
                  <a:lnTo>
                    <a:pt x="234" y="205"/>
                  </a:lnTo>
                  <a:lnTo>
                    <a:pt x="234" y="205"/>
                  </a:lnTo>
                  <a:lnTo>
                    <a:pt x="235" y="205"/>
                  </a:lnTo>
                  <a:lnTo>
                    <a:pt x="237" y="203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203"/>
                  </a:lnTo>
                  <a:lnTo>
                    <a:pt x="227" y="212"/>
                  </a:lnTo>
                  <a:lnTo>
                    <a:pt x="227" y="212"/>
                  </a:lnTo>
                  <a:lnTo>
                    <a:pt x="221" y="215"/>
                  </a:lnTo>
                  <a:lnTo>
                    <a:pt x="212" y="220"/>
                  </a:lnTo>
                  <a:lnTo>
                    <a:pt x="212" y="220"/>
                  </a:lnTo>
                  <a:lnTo>
                    <a:pt x="211" y="22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3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4"/>
                  </a:lnTo>
                  <a:lnTo>
                    <a:pt x="189" y="236"/>
                  </a:lnTo>
                  <a:lnTo>
                    <a:pt x="189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12" y="284"/>
                  </a:lnTo>
                  <a:lnTo>
                    <a:pt x="112" y="278"/>
                  </a:lnTo>
                  <a:lnTo>
                    <a:pt x="112" y="278"/>
                  </a:lnTo>
                  <a:lnTo>
                    <a:pt x="115" y="277"/>
                  </a:lnTo>
                  <a:lnTo>
                    <a:pt x="116" y="275"/>
                  </a:lnTo>
                  <a:lnTo>
                    <a:pt x="116" y="275"/>
                  </a:lnTo>
                  <a:lnTo>
                    <a:pt x="116" y="274"/>
                  </a:lnTo>
                  <a:lnTo>
                    <a:pt x="116" y="269"/>
                  </a:lnTo>
                  <a:lnTo>
                    <a:pt x="118" y="266"/>
                  </a:lnTo>
                  <a:lnTo>
                    <a:pt x="116" y="263"/>
                  </a:lnTo>
                  <a:lnTo>
                    <a:pt x="116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2"/>
                  </a:lnTo>
                  <a:lnTo>
                    <a:pt x="118" y="258"/>
                  </a:lnTo>
                  <a:lnTo>
                    <a:pt x="118" y="259"/>
                  </a:lnTo>
                  <a:lnTo>
                    <a:pt x="118" y="259"/>
                  </a:lnTo>
                  <a:lnTo>
                    <a:pt x="118" y="249"/>
                  </a:lnTo>
                  <a:lnTo>
                    <a:pt x="119" y="240"/>
                  </a:lnTo>
                  <a:lnTo>
                    <a:pt x="118" y="240"/>
                  </a:lnTo>
                  <a:lnTo>
                    <a:pt x="118" y="240"/>
                  </a:lnTo>
                  <a:lnTo>
                    <a:pt x="119" y="237"/>
                  </a:lnTo>
                  <a:lnTo>
                    <a:pt x="119" y="237"/>
                  </a:lnTo>
                  <a:lnTo>
                    <a:pt x="118" y="237"/>
                  </a:lnTo>
                  <a:lnTo>
                    <a:pt x="118" y="239"/>
                  </a:lnTo>
                  <a:lnTo>
                    <a:pt x="118" y="240"/>
                  </a:lnTo>
                  <a:lnTo>
                    <a:pt x="116" y="240"/>
                  </a:lnTo>
                  <a:lnTo>
                    <a:pt x="116" y="240"/>
                  </a:lnTo>
                  <a:lnTo>
                    <a:pt x="118" y="237"/>
                  </a:lnTo>
                  <a:lnTo>
                    <a:pt x="118" y="233"/>
                  </a:lnTo>
                  <a:lnTo>
                    <a:pt x="118" y="228"/>
                  </a:lnTo>
                  <a:lnTo>
                    <a:pt x="121" y="225"/>
                  </a:lnTo>
                  <a:lnTo>
                    <a:pt x="121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8" y="224"/>
                  </a:lnTo>
                  <a:lnTo>
                    <a:pt x="119" y="224"/>
                  </a:lnTo>
                  <a:lnTo>
                    <a:pt x="118" y="223"/>
                  </a:lnTo>
                  <a:lnTo>
                    <a:pt x="118" y="223"/>
                  </a:lnTo>
                  <a:lnTo>
                    <a:pt x="119" y="221"/>
                  </a:lnTo>
                  <a:lnTo>
                    <a:pt x="121" y="220"/>
                  </a:lnTo>
                  <a:lnTo>
                    <a:pt x="121" y="220"/>
                  </a:lnTo>
                  <a:lnTo>
                    <a:pt x="121" y="221"/>
                  </a:lnTo>
                  <a:lnTo>
                    <a:pt x="121" y="221"/>
                  </a:lnTo>
                  <a:lnTo>
                    <a:pt x="121" y="217"/>
                  </a:lnTo>
                  <a:lnTo>
                    <a:pt x="121" y="214"/>
                  </a:lnTo>
                  <a:lnTo>
                    <a:pt x="121" y="217"/>
                  </a:lnTo>
                  <a:lnTo>
                    <a:pt x="121" y="217"/>
                  </a:lnTo>
                  <a:lnTo>
                    <a:pt x="119" y="205"/>
                  </a:lnTo>
                  <a:lnTo>
                    <a:pt x="119" y="199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0"/>
                  </a:lnTo>
                  <a:lnTo>
                    <a:pt x="118" y="187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6" y="179"/>
                  </a:lnTo>
                  <a:lnTo>
                    <a:pt x="116" y="179"/>
                  </a:lnTo>
                  <a:lnTo>
                    <a:pt x="118" y="179"/>
                  </a:lnTo>
                  <a:lnTo>
                    <a:pt x="118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8" y="173"/>
                  </a:lnTo>
                  <a:lnTo>
                    <a:pt x="115" y="170"/>
                  </a:lnTo>
                  <a:lnTo>
                    <a:pt x="116" y="170"/>
                  </a:lnTo>
                  <a:lnTo>
                    <a:pt x="116" y="170"/>
                  </a:lnTo>
                  <a:lnTo>
                    <a:pt x="115" y="168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6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9" y="161"/>
                  </a:lnTo>
                  <a:lnTo>
                    <a:pt x="118" y="158"/>
                  </a:lnTo>
                  <a:lnTo>
                    <a:pt x="118" y="155"/>
                  </a:lnTo>
                  <a:lnTo>
                    <a:pt x="119" y="154"/>
                  </a:lnTo>
                  <a:lnTo>
                    <a:pt x="119" y="154"/>
                  </a:lnTo>
                  <a:lnTo>
                    <a:pt x="118" y="152"/>
                  </a:lnTo>
                  <a:lnTo>
                    <a:pt x="116" y="155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5" y="157"/>
                  </a:lnTo>
                  <a:lnTo>
                    <a:pt x="115" y="152"/>
                  </a:lnTo>
                  <a:lnTo>
                    <a:pt x="115" y="152"/>
                  </a:lnTo>
                  <a:lnTo>
                    <a:pt x="116" y="149"/>
                  </a:lnTo>
                  <a:lnTo>
                    <a:pt x="118" y="148"/>
                  </a:lnTo>
                  <a:lnTo>
                    <a:pt x="119" y="143"/>
                  </a:lnTo>
                  <a:lnTo>
                    <a:pt x="119" y="143"/>
                  </a:lnTo>
                  <a:lnTo>
                    <a:pt x="119" y="145"/>
                  </a:lnTo>
                  <a:lnTo>
                    <a:pt x="119" y="145"/>
                  </a:lnTo>
                  <a:lnTo>
                    <a:pt x="119" y="142"/>
                  </a:lnTo>
                  <a:lnTo>
                    <a:pt x="119" y="141"/>
                  </a:lnTo>
                  <a:lnTo>
                    <a:pt x="119" y="139"/>
                  </a:lnTo>
                  <a:lnTo>
                    <a:pt x="119" y="139"/>
                  </a:lnTo>
                  <a:lnTo>
                    <a:pt x="118" y="138"/>
                  </a:lnTo>
                  <a:lnTo>
                    <a:pt x="118" y="136"/>
                  </a:lnTo>
                  <a:lnTo>
                    <a:pt x="118" y="136"/>
                  </a:lnTo>
                  <a:lnTo>
                    <a:pt x="116" y="136"/>
                  </a:lnTo>
                  <a:lnTo>
                    <a:pt x="118" y="141"/>
                  </a:lnTo>
                  <a:lnTo>
                    <a:pt x="118" y="141"/>
                  </a:lnTo>
                  <a:lnTo>
                    <a:pt x="115" y="136"/>
                  </a:lnTo>
                  <a:lnTo>
                    <a:pt x="115" y="133"/>
                  </a:lnTo>
                  <a:lnTo>
                    <a:pt x="115" y="130"/>
                  </a:lnTo>
                  <a:lnTo>
                    <a:pt x="115" y="130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16" y="132"/>
                  </a:lnTo>
                  <a:lnTo>
                    <a:pt x="116" y="129"/>
                  </a:lnTo>
                  <a:lnTo>
                    <a:pt x="116" y="129"/>
                  </a:lnTo>
                  <a:lnTo>
                    <a:pt x="118" y="130"/>
                  </a:lnTo>
                  <a:lnTo>
                    <a:pt x="119" y="133"/>
                  </a:lnTo>
                  <a:lnTo>
                    <a:pt x="119" y="136"/>
                  </a:lnTo>
                  <a:lnTo>
                    <a:pt x="119" y="138"/>
                  </a:lnTo>
                  <a:lnTo>
                    <a:pt x="119" y="138"/>
                  </a:lnTo>
                  <a:lnTo>
                    <a:pt x="119" y="136"/>
                  </a:lnTo>
                  <a:lnTo>
                    <a:pt x="119" y="135"/>
                  </a:lnTo>
                  <a:lnTo>
                    <a:pt x="119" y="133"/>
                  </a:lnTo>
                  <a:lnTo>
                    <a:pt x="121" y="135"/>
                  </a:lnTo>
                  <a:lnTo>
                    <a:pt x="121" y="135"/>
                  </a:lnTo>
                  <a:lnTo>
                    <a:pt x="119" y="132"/>
                  </a:lnTo>
                  <a:lnTo>
                    <a:pt x="119" y="130"/>
                  </a:lnTo>
                  <a:lnTo>
                    <a:pt x="119" y="127"/>
                  </a:lnTo>
                  <a:lnTo>
                    <a:pt x="118" y="126"/>
                  </a:lnTo>
                  <a:lnTo>
                    <a:pt x="119" y="126"/>
                  </a:lnTo>
                  <a:lnTo>
                    <a:pt x="119" y="126"/>
                  </a:lnTo>
                  <a:lnTo>
                    <a:pt x="119" y="123"/>
                  </a:lnTo>
                  <a:lnTo>
                    <a:pt x="121" y="124"/>
                  </a:lnTo>
                  <a:lnTo>
                    <a:pt x="121" y="124"/>
                  </a:lnTo>
                  <a:lnTo>
                    <a:pt x="121" y="123"/>
                  </a:lnTo>
                  <a:lnTo>
                    <a:pt x="121" y="120"/>
                  </a:lnTo>
                  <a:lnTo>
                    <a:pt x="122" y="119"/>
                  </a:lnTo>
                  <a:lnTo>
                    <a:pt x="122" y="117"/>
                  </a:lnTo>
                  <a:lnTo>
                    <a:pt x="122" y="117"/>
                  </a:lnTo>
                  <a:lnTo>
                    <a:pt x="121" y="119"/>
                  </a:lnTo>
                  <a:lnTo>
                    <a:pt x="121" y="120"/>
                  </a:lnTo>
                  <a:lnTo>
                    <a:pt x="119" y="120"/>
                  </a:lnTo>
                  <a:lnTo>
                    <a:pt x="118" y="120"/>
                  </a:lnTo>
                  <a:lnTo>
                    <a:pt x="118" y="120"/>
                  </a:lnTo>
                  <a:lnTo>
                    <a:pt x="118" y="117"/>
                  </a:lnTo>
                  <a:lnTo>
                    <a:pt x="119" y="114"/>
                  </a:lnTo>
                  <a:lnTo>
                    <a:pt x="121" y="113"/>
                  </a:lnTo>
                  <a:lnTo>
                    <a:pt x="122" y="108"/>
                  </a:lnTo>
                  <a:lnTo>
                    <a:pt x="122" y="108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2" y="107"/>
                  </a:lnTo>
                  <a:lnTo>
                    <a:pt x="122" y="107"/>
                  </a:lnTo>
                  <a:lnTo>
                    <a:pt x="122" y="104"/>
                  </a:lnTo>
                  <a:lnTo>
                    <a:pt x="121" y="104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21" y="104"/>
                  </a:lnTo>
                  <a:lnTo>
                    <a:pt x="119" y="102"/>
                  </a:lnTo>
                  <a:lnTo>
                    <a:pt x="118" y="100"/>
                  </a:lnTo>
                  <a:lnTo>
                    <a:pt x="119" y="100"/>
                  </a:lnTo>
                  <a:lnTo>
                    <a:pt x="119" y="100"/>
                  </a:lnTo>
                  <a:lnTo>
                    <a:pt x="119" y="97"/>
                  </a:lnTo>
                  <a:lnTo>
                    <a:pt x="118" y="97"/>
                  </a:lnTo>
                  <a:lnTo>
                    <a:pt x="118" y="95"/>
                  </a:lnTo>
                  <a:lnTo>
                    <a:pt x="118" y="94"/>
                  </a:lnTo>
                  <a:lnTo>
                    <a:pt x="119" y="95"/>
                  </a:lnTo>
                  <a:lnTo>
                    <a:pt x="119" y="92"/>
                  </a:lnTo>
                  <a:lnTo>
                    <a:pt x="121" y="94"/>
                  </a:lnTo>
                  <a:lnTo>
                    <a:pt x="121" y="94"/>
                  </a:lnTo>
                  <a:lnTo>
                    <a:pt x="121" y="89"/>
                  </a:lnTo>
                  <a:lnTo>
                    <a:pt x="121" y="86"/>
                  </a:lnTo>
                  <a:lnTo>
                    <a:pt x="121" y="86"/>
                  </a:lnTo>
                  <a:lnTo>
                    <a:pt x="119" y="86"/>
                  </a:lnTo>
                  <a:lnTo>
                    <a:pt x="118" y="83"/>
                  </a:lnTo>
                  <a:lnTo>
                    <a:pt x="118" y="83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1"/>
                  </a:lnTo>
                  <a:lnTo>
                    <a:pt x="119" y="81"/>
                  </a:lnTo>
                  <a:lnTo>
                    <a:pt x="121" y="82"/>
                  </a:lnTo>
                  <a:lnTo>
                    <a:pt x="119" y="83"/>
                  </a:lnTo>
                  <a:lnTo>
                    <a:pt x="119" y="83"/>
                  </a:lnTo>
                  <a:lnTo>
                    <a:pt x="121" y="85"/>
                  </a:lnTo>
                  <a:lnTo>
                    <a:pt x="121" y="85"/>
                  </a:lnTo>
                  <a:lnTo>
                    <a:pt x="122" y="82"/>
                  </a:lnTo>
                  <a:lnTo>
                    <a:pt x="122" y="82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81"/>
                  </a:lnTo>
                  <a:lnTo>
                    <a:pt x="121" y="81"/>
                  </a:lnTo>
                  <a:lnTo>
                    <a:pt x="119" y="79"/>
                  </a:lnTo>
                  <a:lnTo>
                    <a:pt x="119" y="79"/>
                  </a:lnTo>
                  <a:lnTo>
                    <a:pt x="119" y="78"/>
                  </a:lnTo>
                  <a:lnTo>
                    <a:pt x="119" y="78"/>
                  </a:lnTo>
                  <a:lnTo>
                    <a:pt x="121" y="79"/>
                  </a:lnTo>
                  <a:lnTo>
                    <a:pt x="121" y="79"/>
                  </a:lnTo>
                  <a:lnTo>
                    <a:pt x="119" y="76"/>
                  </a:lnTo>
                  <a:lnTo>
                    <a:pt x="119" y="76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78"/>
                  </a:lnTo>
                  <a:lnTo>
                    <a:pt x="121" y="78"/>
                  </a:lnTo>
                  <a:lnTo>
                    <a:pt x="124" y="79"/>
                  </a:lnTo>
                  <a:lnTo>
                    <a:pt x="124" y="79"/>
                  </a:lnTo>
                  <a:lnTo>
                    <a:pt x="122" y="78"/>
                  </a:lnTo>
                  <a:lnTo>
                    <a:pt x="122" y="78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3"/>
                  </a:lnTo>
                  <a:lnTo>
                    <a:pt x="122" y="73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9"/>
                  </a:lnTo>
                  <a:lnTo>
                    <a:pt x="125" y="79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8" y="76"/>
                  </a:lnTo>
                  <a:lnTo>
                    <a:pt x="128" y="76"/>
                  </a:lnTo>
                  <a:lnTo>
                    <a:pt x="131" y="78"/>
                  </a:lnTo>
                  <a:lnTo>
                    <a:pt x="132" y="79"/>
                  </a:lnTo>
                  <a:lnTo>
                    <a:pt x="132" y="79"/>
                  </a:lnTo>
                  <a:lnTo>
                    <a:pt x="129" y="78"/>
                  </a:lnTo>
                  <a:lnTo>
                    <a:pt x="131" y="81"/>
                  </a:lnTo>
                  <a:lnTo>
                    <a:pt x="131" y="81"/>
                  </a:lnTo>
                  <a:lnTo>
                    <a:pt x="126" y="81"/>
                  </a:lnTo>
                  <a:lnTo>
                    <a:pt x="126" y="81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28" y="81"/>
                  </a:lnTo>
                  <a:lnTo>
                    <a:pt x="129" y="81"/>
                  </a:lnTo>
                  <a:lnTo>
                    <a:pt x="132" y="82"/>
                  </a:lnTo>
                  <a:lnTo>
                    <a:pt x="135" y="83"/>
                  </a:lnTo>
                  <a:lnTo>
                    <a:pt x="137" y="83"/>
                  </a:lnTo>
                  <a:lnTo>
                    <a:pt x="138" y="83"/>
                  </a:lnTo>
                  <a:lnTo>
                    <a:pt x="140" y="85"/>
                  </a:lnTo>
                  <a:lnTo>
                    <a:pt x="140" y="85"/>
                  </a:lnTo>
                  <a:lnTo>
                    <a:pt x="138" y="85"/>
                  </a:lnTo>
                  <a:lnTo>
                    <a:pt x="138" y="85"/>
                  </a:lnTo>
                  <a:lnTo>
                    <a:pt x="140" y="86"/>
                  </a:lnTo>
                  <a:lnTo>
                    <a:pt x="141" y="85"/>
                  </a:lnTo>
                  <a:lnTo>
                    <a:pt x="144" y="85"/>
                  </a:lnTo>
                  <a:lnTo>
                    <a:pt x="145" y="86"/>
                  </a:lnTo>
                  <a:lnTo>
                    <a:pt x="145" y="86"/>
                  </a:lnTo>
                  <a:lnTo>
                    <a:pt x="147" y="88"/>
                  </a:lnTo>
                  <a:lnTo>
                    <a:pt x="147" y="88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7" y="92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58" y="94"/>
                  </a:lnTo>
                  <a:lnTo>
                    <a:pt x="156" y="94"/>
                  </a:lnTo>
                  <a:lnTo>
                    <a:pt x="156" y="94"/>
                  </a:lnTo>
                  <a:lnTo>
                    <a:pt x="157" y="95"/>
                  </a:lnTo>
                  <a:lnTo>
                    <a:pt x="158" y="97"/>
                  </a:lnTo>
                  <a:lnTo>
                    <a:pt x="160" y="97"/>
                  </a:lnTo>
                  <a:lnTo>
                    <a:pt x="163" y="100"/>
                  </a:lnTo>
                  <a:lnTo>
                    <a:pt x="160" y="98"/>
                  </a:lnTo>
                  <a:lnTo>
                    <a:pt x="160" y="98"/>
                  </a:lnTo>
                  <a:lnTo>
                    <a:pt x="160" y="100"/>
                  </a:lnTo>
                  <a:lnTo>
                    <a:pt x="161" y="101"/>
                  </a:lnTo>
                  <a:lnTo>
                    <a:pt x="164" y="105"/>
                  </a:lnTo>
                  <a:lnTo>
                    <a:pt x="164" y="105"/>
                  </a:lnTo>
                  <a:lnTo>
                    <a:pt x="163" y="101"/>
                  </a:lnTo>
                  <a:lnTo>
                    <a:pt x="163" y="100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6" y="100"/>
                  </a:lnTo>
                  <a:lnTo>
                    <a:pt x="167" y="100"/>
                  </a:lnTo>
                  <a:lnTo>
                    <a:pt x="167" y="100"/>
                  </a:lnTo>
                  <a:lnTo>
                    <a:pt x="169" y="102"/>
                  </a:lnTo>
                  <a:lnTo>
                    <a:pt x="170" y="104"/>
                  </a:lnTo>
                  <a:lnTo>
                    <a:pt x="169" y="105"/>
                  </a:lnTo>
                  <a:lnTo>
                    <a:pt x="169" y="105"/>
                  </a:lnTo>
                  <a:lnTo>
                    <a:pt x="172" y="105"/>
                  </a:lnTo>
                  <a:lnTo>
                    <a:pt x="173" y="104"/>
                  </a:lnTo>
                  <a:lnTo>
                    <a:pt x="173" y="104"/>
                  </a:lnTo>
                  <a:lnTo>
                    <a:pt x="174" y="107"/>
                  </a:lnTo>
                  <a:lnTo>
                    <a:pt x="174" y="110"/>
                  </a:lnTo>
                  <a:lnTo>
                    <a:pt x="174" y="110"/>
                  </a:lnTo>
                  <a:lnTo>
                    <a:pt x="176" y="110"/>
                  </a:lnTo>
                  <a:lnTo>
                    <a:pt x="176" y="108"/>
                  </a:lnTo>
                  <a:lnTo>
                    <a:pt x="176" y="107"/>
                  </a:lnTo>
                  <a:lnTo>
                    <a:pt x="177" y="108"/>
                  </a:lnTo>
                  <a:lnTo>
                    <a:pt x="177" y="108"/>
                  </a:lnTo>
                  <a:lnTo>
                    <a:pt x="182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3"/>
                  </a:lnTo>
                  <a:lnTo>
                    <a:pt x="187" y="113"/>
                  </a:lnTo>
                  <a:lnTo>
                    <a:pt x="186" y="114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4"/>
                  </a:lnTo>
                  <a:lnTo>
                    <a:pt x="189" y="114"/>
                  </a:lnTo>
                  <a:lnTo>
                    <a:pt x="190" y="113"/>
                  </a:lnTo>
                  <a:lnTo>
                    <a:pt x="192" y="113"/>
                  </a:lnTo>
                  <a:lnTo>
                    <a:pt x="193" y="113"/>
                  </a:lnTo>
                  <a:lnTo>
                    <a:pt x="193" y="113"/>
                  </a:lnTo>
                  <a:lnTo>
                    <a:pt x="195" y="113"/>
                  </a:lnTo>
                  <a:lnTo>
                    <a:pt x="196" y="116"/>
                  </a:lnTo>
                  <a:lnTo>
                    <a:pt x="198" y="119"/>
                  </a:lnTo>
                  <a:lnTo>
                    <a:pt x="201" y="119"/>
                  </a:lnTo>
                  <a:lnTo>
                    <a:pt x="201" y="119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208" y="121"/>
                  </a:lnTo>
                  <a:lnTo>
                    <a:pt x="209" y="124"/>
                  </a:lnTo>
                  <a:lnTo>
                    <a:pt x="209" y="124"/>
                  </a:lnTo>
                  <a:lnTo>
                    <a:pt x="209" y="123"/>
                  </a:lnTo>
                  <a:lnTo>
                    <a:pt x="211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close/>
                  <a:moveTo>
                    <a:pt x="218" y="127"/>
                  </a:moveTo>
                  <a:lnTo>
                    <a:pt x="218" y="127"/>
                  </a:lnTo>
                  <a:lnTo>
                    <a:pt x="218" y="127"/>
                  </a:lnTo>
                  <a:lnTo>
                    <a:pt x="217" y="126"/>
                  </a:lnTo>
                  <a:lnTo>
                    <a:pt x="217" y="126"/>
                  </a:lnTo>
                  <a:lnTo>
                    <a:pt x="218" y="127"/>
                  </a:lnTo>
                  <a:lnTo>
                    <a:pt x="218" y="127"/>
                  </a:lnTo>
                  <a:close/>
                  <a:moveTo>
                    <a:pt x="161" y="98"/>
                  </a:moveTo>
                  <a:lnTo>
                    <a:pt x="161" y="98"/>
                  </a:lnTo>
                  <a:lnTo>
                    <a:pt x="163" y="97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3" y="98"/>
                  </a:lnTo>
                  <a:lnTo>
                    <a:pt x="161" y="98"/>
                  </a:lnTo>
                  <a:lnTo>
                    <a:pt x="161" y="98"/>
                  </a:lnTo>
                  <a:close/>
                  <a:moveTo>
                    <a:pt x="113" y="332"/>
                  </a:moveTo>
                  <a:lnTo>
                    <a:pt x="113" y="332"/>
                  </a:lnTo>
                  <a:lnTo>
                    <a:pt x="116" y="332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15" y="334"/>
                  </a:lnTo>
                  <a:lnTo>
                    <a:pt x="113" y="332"/>
                  </a:lnTo>
                  <a:lnTo>
                    <a:pt x="113" y="33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3686C205-4068-4777-8048-7611988C7E89}"/>
                </a:ext>
              </a:extLst>
            </p:cNvPr>
            <p:cNvSpPr txBox="1"/>
            <p:nvPr/>
          </p:nvSpPr>
          <p:spPr>
            <a:xfrm>
              <a:off x="8491340" y="1093576"/>
              <a:ext cx="34157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600" cap="small" dirty="0">
                  <a:solidFill>
                    <a:srgbClr val="00B050"/>
                  </a:solidFill>
                  <a:cs typeface="Segoe UI Semibold" panose="020B0702040204020203" pitchFamily="34" charset="0"/>
                </a:rPr>
                <a:t>Partenariats</a:t>
              </a:r>
              <a:r>
                <a:rPr lang="fr-FR" sz="1600" cap="small" dirty="0">
                  <a:cs typeface="Segoe UI Semibold" panose="020B0702040204020203" pitchFamily="34" charset="0"/>
                </a:rPr>
                <a:t> avec le collège </a:t>
              </a:r>
              <a:r>
                <a:rPr lang="fr-FR" sz="1600" cap="small" dirty="0" err="1">
                  <a:cs typeface="Segoe UI Semibold" panose="020B0702040204020203" pitchFamily="34" charset="0"/>
                </a:rPr>
                <a:t>vauban</a:t>
              </a:r>
              <a:r>
                <a:rPr lang="fr-FR" sz="1600" cap="small" dirty="0">
                  <a:cs typeface="Segoe UI Semibold" panose="020B0702040204020203" pitchFamily="34" charset="0"/>
                </a:rPr>
                <a:t> de Maubeuge, les conseils citoyens des quartiers, habitants volontaires</a:t>
              </a: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7811596" y="3144988"/>
            <a:ext cx="3793341" cy="1077218"/>
            <a:chOff x="8113734" y="3112863"/>
            <a:chExt cx="3793341" cy="1077218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9A52F88D-A8BA-4469-B7F0-BF037C71054C}"/>
                </a:ext>
              </a:extLst>
            </p:cNvPr>
            <p:cNvSpPr txBox="1"/>
            <p:nvPr/>
          </p:nvSpPr>
          <p:spPr>
            <a:xfrm>
              <a:off x="8539128" y="3112863"/>
              <a:ext cx="336794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600" cap="small" dirty="0">
                  <a:solidFill>
                    <a:srgbClr val="00B050"/>
                  </a:solidFill>
                  <a:cs typeface="Segoe UI Semibold" panose="020B0702040204020203" pitchFamily="34" charset="0"/>
                </a:rPr>
                <a:t>La </a:t>
              </a:r>
              <a:r>
                <a:rPr lang="fr-FR" sz="1600" cap="small" dirty="0" err="1">
                  <a:solidFill>
                    <a:srgbClr val="00B050"/>
                  </a:solidFill>
                  <a:cs typeface="Segoe UI Semibold" panose="020B0702040204020203" pitchFamily="34" charset="0"/>
                </a:rPr>
                <a:t>Flamenne</a:t>
              </a:r>
              <a:r>
                <a:rPr lang="fr-FR" sz="1600" cap="small" dirty="0">
                  <a:solidFill>
                    <a:srgbClr val="00B050"/>
                  </a:solidFill>
                  <a:cs typeface="Segoe UI Semibold" panose="020B0702040204020203" pitchFamily="34" charset="0"/>
                </a:rPr>
                <a:t> était perçue</a:t>
              </a:r>
              <a:r>
                <a:rPr lang="fr-FR" sz="1600" cap="small" dirty="0">
                  <a:solidFill>
                    <a:schemeClr val="accent1">
                      <a:lumMod val="75000"/>
                    </a:schemeClr>
                  </a:solidFill>
                  <a:cs typeface="Segoe UI Semibold" panose="020B0702040204020203" pitchFamily="34" charset="0"/>
                </a:rPr>
                <a:t> </a:t>
              </a:r>
              <a:r>
                <a:rPr lang="fr-FR" sz="1600" cap="small" dirty="0">
                  <a:cs typeface="Segoe UI Semibold" panose="020B0702040204020203" pitchFamily="34" charset="0"/>
                </a:rPr>
                <a:t>comme un</a:t>
              </a:r>
              <a:r>
                <a:rPr lang="fr-FR" sz="1600" cap="small" dirty="0">
                  <a:solidFill>
                    <a:schemeClr val="accent1">
                      <a:lumMod val="75000"/>
                    </a:schemeClr>
                  </a:solidFill>
                  <a:cs typeface="Segoe UI Semibold" panose="020B0702040204020203" pitchFamily="34" charset="0"/>
                </a:rPr>
                <a:t> </a:t>
              </a:r>
              <a:r>
                <a:rPr lang="fr-FR" sz="1600" cap="small" dirty="0">
                  <a:cs typeface="Segoe UI Semibold" panose="020B0702040204020203" pitchFamily="34" charset="0"/>
                </a:rPr>
                <a:t>espace de passage, sous utilisé voire méconnu, mal fréquenté, mal entretenu </a:t>
              </a:r>
              <a:r>
                <a:rPr lang="fr-FR" sz="1600" cap="small" dirty="0">
                  <a:solidFill>
                    <a:srgbClr val="00B050"/>
                  </a:solidFill>
                  <a:cs typeface="Segoe UI Semibold" panose="020B0702040204020203" pitchFamily="34" charset="0"/>
                </a:rPr>
                <a:t>(déchets)</a:t>
              </a:r>
            </a:p>
          </p:txBody>
        </p:sp>
        <p:sp>
          <p:nvSpPr>
            <p:cNvPr id="28" name="Freeform 410">
              <a:extLst>
                <a:ext uri="{FF2B5EF4-FFF2-40B4-BE49-F238E27FC236}">
                  <a16:creationId xmlns:a16="http://schemas.microsoft.com/office/drawing/2014/main" id="{052DDEB1-5D49-4DAC-BF18-1964BF6B07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13734" y="3151261"/>
              <a:ext cx="304801" cy="305689"/>
            </a:xfrm>
            <a:custGeom>
              <a:avLst/>
              <a:gdLst>
                <a:gd name="T0" fmla="*/ 343 w 343"/>
                <a:gd name="T1" fmla="*/ 196 h 344"/>
                <a:gd name="T2" fmla="*/ 340 w 343"/>
                <a:gd name="T3" fmla="*/ 157 h 344"/>
                <a:gd name="T4" fmla="*/ 342 w 343"/>
                <a:gd name="T5" fmla="*/ 152 h 344"/>
                <a:gd name="T6" fmla="*/ 305 w 343"/>
                <a:gd name="T7" fmla="*/ 69 h 344"/>
                <a:gd name="T8" fmla="*/ 174 w 343"/>
                <a:gd name="T9" fmla="*/ 4 h 344"/>
                <a:gd name="T10" fmla="*/ 134 w 343"/>
                <a:gd name="T11" fmla="*/ 4 h 344"/>
                <a:gd name="T12" fmla="*/ 87 w 343"/>
                <a:gd name="T13" fmla="*/ 22 h 344"/>
                <a:gd name="T14" fmla="*/ 49 w 343"/>
                <a:gd name="T15" fmla="*/ 51 h 344"/>
                <a:gd name="T16" fmla="*/ 23 w 343"/>
                <a:gd name="T17" fmla="*/ 100 h 344"/>
                <a:gd name="T18" fmla="*/ 17 w 343"/>
                <a:gd name="T19" fmla="*/ 113 h 344"/>
                <a:gd name="T20" fmla="*/ 9 w 343"/>
                <a:gd name="T21" fmla="*/ 152 h 344"/>
                <a:gd name="T22" fmla="*/ 4 w 343"/>
                <a:gd name="T23" fmla="*/ 157 h 344"/>
                <a:gd name="T24" fmla="*/ 1 w 343"/>
                <a:gd name="T25" fmla="*/ 187 h 344"/>
                <a:gd name="T26" fmla="*/ 10 w 343"/>
                <a:gd name="T27" fmla="*/ 209 h 344"/>
                <a:gd name="T28" fmla="*/ 10 w 343"/>
                <a:gd name="T29" fmla="*/ 227 h 344"/>
                <a:gd name="T30" fmla="*/ 20 w 343"/>
                <a:gd name="T31" fmla="*/ 253 h 344"/>
                <a:gd name="T32" fmla="*/ 51 w 343"/>
                <a:gd name="T33" fmla="*/ 290 h 344"/>
                <a:gd name="T34" fmla="*/ 65 w 343"/>
                <a:gd name="T35" fmla="*/ 307 h 344"/>
                <a:gd name="T36" fmla="*/ 92 w 343"/>
                <a:gd name="T37" fmla="*/ 322 h 344"/>
                <a:gd name="T38" fmla="*/ 112 w 343"/>
                <a:gd name="T39" fmla="*/ 334 h 344"/>
                <a:gd name="T40" fmla="*/ 135 w 343"/>
                <a:gd name="T41" fmla="*/ 340 h 344"/>
                <a:gd name="T42" fmla="*/ 166 w 343"/>
                <a:gd name="T43" fmla="*/ 344 h 344"/>
                <a:gd name="T44" fmla="*/ 201 w 343"/>
                <a:gd name="T45" fmla="*/ 338 h 344"/>
                <a:gd name="T46" fmla="*/ 206 w 343"/>
                <a:gd name="T47" fmla="*/ 338 h 344"/>
                <a:gd name="T48" fmla="*/ 241 w 343"/>
                <a:gd name="T49" fmla="*/ 328 h 344"/>
                <a:gd name="T50" fmla="*/ 249 w 343"/>
                <a:gd name="T51" fmla="*/ 325 h 344"/>
                <a:gd name="T52" fmla="*/ 283 w 343"/>
                <a:gd name="T53" fmla="*/ 304 h 344"/>
                <a:gd name="T54" fmla="*/ 294 w 343"/>
                <a:gd name="T55" fmla="*/ 290 h 344"/>
                <a:gd name="T56" fmla="*/ 312 w 343"/>
                <a:gd name="T57" fmla="*/ 274 h 344"/>
                <a:gd name="T58" fmla="*/ 326 w 343"/>
                <a:gd name="T59" fmla="*/ 253 h 344"/>
                <a:gd name="T60" fmla="*/ 331 w 343"/>
                <a:gd name="T61" fmla="*/ 246 h 344"/>
                <a:gd name="T62" fmla="*/ 343 w 343"/>
                <a:gd name="T63" fmla="*/ 212 h 344"/>
                <a:gd name="T64" fmla="*/ 218 w 343"/>
                <a:gd name="T65" fmla="*/ 123 h 344"/>
                <a:gd name="T66" fmla="*/ 234 w 343"/>
                <a:gd name="T67" fmla="*/ 133 h 344"/>
                <a:gd name="T68" fmla="*/ 234 w 343"/>
                <a:gd name="T69" fmla="*/ 141 h 344"/>
                <a:gd name="T70" fmla="*/ 266 w 343"/>
                <a:gd name="T71" fmla="*/ 152 h 344"/>
                <a:gd name="T72" fmla="*/ 270 w 343"/>
                <a:gd name="T73" fmla="*/ 164 h 344"/>
                <a:gd name="T74" fmla="*/ 283 w 343"/>
                <a:gd name="T75" fmla="*/ 168 h 344"/>
                <a:gd name="T76" fmla="*/ 275 w 343"/>
                <a:gd name="T77" fmla="*/ 170 h 344"/>
                <a:gd name="T78" fmla="*/ 275 w 343"/>
                <a:gd name="T79" fmla="*/ 173 h 344"/>
                <a:gd name="T80" fmla="*/ 269 w 343"/>
                <a:gd name="T81" fmla="*/ 184 h 344"/>
                <a:gd name="T82" fmla="*/ 257 w 343"/>
                <a:gd name="T83" fmla="*/ 190 h 344"/>
                <a:gd name="T84" fmla="*/ 234 w 343"/>
                <a:gd name="T85" fmla="*/ 205 h 344"/>
                <a:gd name="T86" fmla="*/ 192 w 343"/>
                <a:gd name="T87" fmla="*/ 233 h 344"/>
                <a:gd name="T88" fmla="*/ 116 w 343"/>
                <a:gd name="T89" fmla="*/ 269 h 344"/>
                <a:gd name="T90" fmla="*/ 116 w 343"/>
                <a:gd name="T91" fmla="*/ 240 h 344"/>
                <a:gd name="T92" fmla="*/ 121 w 343"/>
                <a:gd name="T93" fmla="*/ 214 h 344"/>
                <a:gd name="T94" fmla="*/ 118 w 343"/>
                <a:gd name="T95" fmla="*/ 173 h 344"/>
                <a:gd name="T96" fmla="*/ 116 w 343"/>
                <a:gd name="T97" fmla="*/ 157 h 344"/>
                <a:gd name="T98" fmla="*/ 118 w 343"/>
                <a:gd name="T99" fmla="*/ 141 h 344"/>
                <a:gd name="T100" fmla="*/ 119 w 343"/>
                <a:gd name="T101" fmla="*/ 132 h 344"/>
                <a:gd name="T102" fmla="*/ 119 w 343"/>
                <a:gd name="T103" fmla="*/ 114 h 344"/>
                <a:gd name="T104" fmla="*/ 119 w 343"/>
                <a:gd name="T105" fmla="*/ 97 h 344"/>
                <a:gd name="T106" fmla="*/ 121 w 343"/>
                <a:gd name="T107" fmla="*/ 82 h 344"/>
                <a:gd name="T108" fmla="*/ 122 w 343"/>
                <a:gd name="T109" fmla="*/ 81 h 344"/>
                <a:gd name="T110" fmla="*/ 125 w 343"/>
                <a:gd name="T111" fmla="*/ 76 h 344"/>
                <a:gd name="T112" fmla="*/ 128 w 343"/>
                <a:gd name="T113" fmla="*/ 81 h 344"/>
                <a:gd name="T114" fmla="*/ 150 w 343"/>
                <a:gd name="T115" fmla="*/ 89 h 344"/>
                <a:gd name="T116" fmla="*/ 160 w 343"/>
                <a:gd name="T117" fmla="*/ 100 h 344"/>
                <a:gd name="T118" fmla="*/ 174 w 343"/>
                <a:gd name="T119" fmla="*/ 110 h 344"/>
                <a:gd name="T120" fmla="*/ 195 w 343"/>
                <a:gd name="T121" fmla="*/ 113 h 344"/>
                <a:gd name="T122" fmla="*/ 217 w 343"/>
                <a:gd name="T123" fmla="*/ 12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3" h="344">
                  <a:moveTo>
                    <a:pt x="334" y="211"/>
                  </a:moveTo>
                  <a:lnTo>
                    <a:pt x="334" y="211"/>
                  </a:lnTo>
                  <a:lnTo>
                    <a:pt x="336" y="205"/>
                  </a:lnTo>
                  <a:lnTo>
                    <a:pt x="337" y="206"/>
                  </a:lnTo>
                  <a:lnTo>
                    <a:pt x="337" y="205"/>
                  </a:lnTo>
                  <a:lnTo>
                    <a:pt x="336" y="205"/>
                  </a:lnTo>
                  <a:lnTo>
                    <a:pt x="336" y="205"/>
                  </a:lnTo>
                  <a:lnTo>
                    <a:pt x="337" y="199"/>
                  </a:lnTo>
                  <a:lnTo>
                    <a:pt x="337" y="199"/>
                  </a:lnTo>
                  <a:lnTo>
                    <a:pt x="339" y="199"/>
                  </a:lnTo>
                  <a:lnTo>
                    <a:pt x="340" y="201"/>
                  </a:lnTo>
                  <a:lnTo>
                    <a:pt x="342" y="202"/>
                  </a:lnTo>
                  <a:lnTo>
                    <a:pt x="343" y="202"/>
                  </a:lnTo>
                  <a:lnTo>
                    <a:pt x="343" y="202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3" y="199"/>
                  </a:lnTo>
                  <a:lnTo>
                    <a:pt x="343" y="196"/>
                  </a:lnTo>
                  <a:lnTo>
                    <a:pt x="343" y="196"/>
                  </a:lnTo>
                  <a:lnTo>
                    <a:pt x="343" y="195"/>
                  </a:lnTo>
                  <a:lnTo>
                    <a:pt x="343" y="193"/>
                  </a:lnTo>
                  <a:lnTo>
                    <a:pt x="343" y="192"/>
                  </a:lnTo>
                  <a:lnTo>
                    <a:pt x="342" y="195"/>
                  </a:lnTo>
                  <a:lnTo>
                    <a:pt x="342" y="195"/>
                  </a:lnTo>
                  <a:lnTo>
                    <a:pt x="342" y="190"/>
                  </a:lnTo>
                  <a:lnTo>
                    <a:pt x="343" y="186"/>
                  </a:lnTo>
                  <a:lnTo>
                    <a:pt x="343" y="186"/>
                  </a:lnTo>
                  <a:lnTo>
                    <a:pt x="342" y="184"/>
                  </a:lnTo>
                  <a:lnTo>
                    <a:pt x="339" y="182"/>
                  </a:lnTo>
                  <a:lnTo>
                    <a:pt x="339" y="182"/>
                  </a:lnTo>
                  <a:lnTo>
                    <a:pt x="339" y="176"/>
                  </a:lnTo>
                  <a:lnTo>
                    <a:pt x="339" y="176"/>
                  </a:lnTo>
                  <a:lnTo>
                    <a:pt x="340" y="176"/>
                  </a:lnTo>
                  <a:lnTo>
                    <a:pt x="340" y="176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40" y="165"/>
                  </a:lnTo>
                  <a:lnTo>
                    <a:pt x="340" y="165"/>
                  </a:lnTo>
                  <a:lnTo>
                    <a:pt x="340" y="157"/>
                  </a:lnTo>
                  <a:lnTo>
                    <a:pt x="340" y="157"/>
                  </a:lnTo>
                  <a:lnTo>
                    <a:pt x="342" y="154"/>
                  </a:lnTo>
                  <a:lnTo>
                    <a:pt x="342" y="152"/>
                  </a:lnTo>
                  <a:lnTo>
                    <a:pt x="343" y="154"/>
                  </a:lnTo>
                  <a:lnTo>
                    <a:pt x="343" y="154"/>
                  </a:lnTo>
                  <a:lnTo>
                    <a:pt x="342" y="151"/>
                  </a:lnTo>
                  <a:lnTo>
                    <a:pt x="340" y="149"/>
                  </a:lnTo>
                  <a:lnTo>
                    <a:pt x="340" y="149"/>
                  </a:lnTo>
                  <a:lnTo>
                    <a:pt x="342" y="148"/>
                  </a:lnTo>
                  <a:lnTo>
                    <a:pt x="342" y="149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2" y="146"/>
                  </a:lnTo>
                  <a:lnTo>
                    <a:pt x="340" y="141"/>
                  </a:lnTo>
                  <a:lnTo>
                    <a:pt x="340" y="141"/>
                  </a:lnTo>
                  <a:lnTo>
                    <a:pt x="339" y="143"/>
                  </a:lnTo>
                  <a:lnTo>
                    <a:pt x="339" y="146"/>
                  </a:lnTo>
                  <a:lnTo>
                    <a:pt x="342" y="152"/>
                  </a:lnTo>
                  <a:lnTo>
                    <a:pt x="342" y="152"/>
                  </a:lnTo>
                  <a:lnTo>
                    <a:pt x="339" y="151"/>
                  </a:lnTo>
                  <a:lnTo>
                    <a:pt x="339" y="151"/>
                  </a:lnTo>
                  <a:lnTo>
                    <a:pt x="336" y="138"/>
                  </a:lnTo>
                  <a:lnTo>
                    <a:pt x="334" y="126"/>
                  </a:lnTo>
                  <a:lnTo>
                    <a:pt x="334" y="126"/>
                  </a:lnTo>
                  <a:lnTo>
                    <a:pt x="330" y="114"/>
                  </a:lnTo>
                  <a:lnTo>
                    <a:pt x="326" y="101"/>
                  </a:lnTo>
                  <a:lnTo>
                    <a:pt x="326" y="101"/>
                  </a:lnTo>
                  <a:lnTo>
                    <a:pt x="324" y="98"/>
                  </a:lnTo>
                  <a:lnTo>
                    <a:pt x="324" y="98"/>
                  </a:lnTo>
                  <a:lnTo>
                    <a:pt x="317" y="86"/>
                  </a:lnTo>
                  <a:lnTo>
                    <a:pt x="315" y="83"/>
                  </a:lnTo>
                  <a:lnTo>
                    <a:pt x="315" y="85"/>
                  </a:lnTo>
                  <a:lnTo>
                    <a:pt x="315" y="85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5" y="70"/>
                  </a:lnTo>
                  <a:lnTo>
                    <a:pt x="305" y="70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7" y="69"/>
                  </a:lnTo>
                  <a:lnTo>
                    <a:pt x="307" y="69"/>
                  </a:lnTo>
                  <a:lnTo>
                    <a:pt x="304" y="67"/>
                  </a:lnTo>
                  <a:lnTo>
                    <a:pt x="304" y="67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88" y="50"/>
                  </a:lnTo>
                  <a:lnTo>
                    <a:pt x="275" y="38"/>
                  </a:lnTo>
                  <a:lnTo>
                    <a:pt x="260" y="28"/>
                  </a:lnTo>
                  <a:lnTo>
                    <a:pt x="244" y="20"/>
                  </a:lnTo>
                  <a:lnTo>
                    <a:pt x="228" y="13"/>
                  </a:lnTo>
                  <a:lnTo>
                    <a:pt x="211" y="9"/>
                  </a:lnTo>
                  <a:lnTo>
                    <a:pt x="193" y="6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3" y="3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58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48" y="1"/>
                  </a:lnTo>
                  <a:lnTo>
                    <a:pt x="145" y="1"/>
                  </a:lnTo>
                  <a:lnTo>
                    <a:pt x="142" y="3"/>
                  </a:lnTo>
                  <a:lnTo>
                    <a:pt x="142" y="3"/>
                  </a:lnTo>
                  <a:lnTo>
                    <a:pt x="141" y="3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0" y="3"/>
                  </a:lnTo>
                  <a:lnTo>
                    <a:pt x="134" y="4"/>
                  </a:lnTo>
                  <a:lnTo>
                    <a:pt x="135" y="4"/>
                  </a:lnTo>
                  <a:lnTo>
                    <a:pt x="135" y="4"/>
                  </a:lnTo>
                  <a:lnTo>
                    <a:pt x="121" y="7"/>
                  </a:lnTo>
                  <a:lnTo>
                    <a:pt x="105" y="12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100" y="15"/>
                  </a:lnTo>
                  <a:lnTo>
                    <a:pt x="102" y="15"/>
                  </a:lnTo>
                  <a:lnTo>
                    <a:pt x="105" y="15"/>
                  </a:lnTo>
                  <a:lnTo>
                    <a:pt x="106" y="13"/>
                  </a:lnTo>
                  <a:lnTo>
                    <a:pt x="108" y="13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02" y="15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89" y="22"/>
                  </a:lnTo>
                  <a:lnTo>
                    <a:pt x="87" y="22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3" y="23"/>
                  </a:lnTo>
                  <a:lnTo>
                    <a:pt x="84" y="23"/>
                  </a:lnTo>
                  <a:lnTo>
                    <a:pt x="84" y="25"/>
                  </a:lnTo>
                  <a:lnTo>
                    <a:pt x="83" y="25"/>
                  </a:lnTo>
                  <a:lnTo>
                    <a:pt x="81" y="25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77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3" y="29"/>
                  </a:lnTo>
                  <a:lnTo>
                    <a:pt x="68" y="34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57" y="44"/>
                  </a:lnTo>
                  <a:lnTo>
                    <a:pt x="49" y="51"/>
                  </a:lnTo>
                  <a:lnTo>
                    <a:pt x="44" y="60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1" y="66"/>
                  </a:lnTo>
                  <a:lnTo>
                    <a:pt x="35" y="73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1" y="79"/>
                  </a:lnTo>
                  <a:lnTo>
                    <a:pt x="29" y="81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6" y="86"/>
                  </a:lnTo>
                  <a:lnTo>
                    <a:pt x="26" y="91"/>
                  </a:lnTo>
                  <a:lnTo>
                    <a:pt x="25" y="92"/>
                  </a:lnTo>
                  <a:lnTo>
                    <a:pt x="25" y="92"/>
                  </a:lnTo>
                  <a:lnTo>
                    <a:pt x="25" y="95"/>
                  </a:lnTo>
                  <a:lnTo>
                    <a:pt x="23" y="100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2" y="98"/>
                  </a:lnTo>
                  <a:lnTo>
                    <a:pt x="20" y="98"/>
                  </a:lnTo>
                  <a:lnTo>
                    <a:pt x="20" y="97"/>
                  </a:lnTo>
                  <a:lnTo>
                    <a:pt x="20" y="97"/>
                  </a:lnTo>
                  <a:lnTo>
                    <a:pt x="17" y="102"/>
                  </a:lnTo>
                  <a:lnTo>
                    <a:pt x="17" y="102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5" y="113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7"/>
                  </a:lnTo>
                  <a:lnTo>
                    <a:pt x="13" y="116"/>
                  </a:lnTo>
                  <a:lnTo>
                    <a:pt x="15" y="114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7" y="110"/>
                  </a:lnTo>
                  <a:lnTo>
                    <a:pt x="17" y="113"/>
                  </a:lnTo>
                  <a:lnTo>
                    <a:pt x="16" y="117"/>
                  </a:lnTo>
                  <a:lnTo>
                    <a:pt x="16" y="117"/>
                  </a:lnTo>
                  <a:lnTo>
                    <a:pt x="13" y="121"/>
                  </a:lnTo>
                  <a:lnTo>
                    <a:pt x="10" y="124"/>
                  </a:lnTo>
                  <a:lnTo>
                    <a:pt x="9" y="130"/>
                  </a:lnTo>
                  <a:lnTo>
                    <a:pt x="9" y="130"/>
                  </a:lnTo>
                  <a:lnTo>
                    <a:pt x="9" y="129"/>
                  </a:lnTo>
                  <a:lnTo>
                    <a:pt x="9" y="129"/>
                  </a:lnTo>
                  <a:lnTo>
                    <a:pt x="7" y="133"/>
                  </a:lnTo>
                  <a:lnTo>
                    <a:pt x="6" y="138"/>
                  </a:lnTo>
                  <a:lnTo>
                    <a:pt x="6" y="138"/>
                  </a:lnTo>
                  <a:lnTo>
                    <a:pt x="7" y="141"/>
                  </a:lnTo>
                  <a:lnTo>
                    <a:pt x="6" y="142"/>
                  </a:lnTo>
                  <a:lnTo>
                    <a:pt x="7" y="143"/>
                  </a:lnTo>
                  <a:lnTo>
                    <a:pt x="7" y="143"/>
                  </a:lnTo>
                  <a:lnTo>
                    <a:pt x="9" y="136"/>
                  </a:lnTo>
                  <a:lnTo>
                    <a:pt x="9" y="136"/>
                  </a:lnTo>
                  <a:lnTo>
                    <a:pt x="9" y="143"/>
                  </a:lnTo>
                  <a:lnTo>
                    <a:pt x="9" y="148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7" y="148"/>
                  </a:lnTo>
                  <a:lnTo>
                    <a:pt x="7" y="148"/>
                  </a:lnTo>
                  <a:lnTo>
                    <a:pt x="7" y="151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4" y="152"/>
                  </a:lnTo>
                  <a:lnTo>
                    <a:pt x="6" y="148"/>
                  </a:lnTo>
                  <a:lnTo>
                    <a:pt x="6" y="143"/>
                  </a:lnTo>
                  <a:lnTo>
                    <a:pt x="6" y="139"/>
                  </a:lnTo>
                  <a:lnTo>
                    <a:pt x="6" y="139"/>
                  </a:lnTo>
                  <a:lnTo>
                    <a:pt x="4" y="142"/>
                  </a:lnTo>
                  <a:lnTo>
                    <a:pt x="4" y="145"/>
                  </a:lnTo>
                  <a:lnTo>
                    <a:pt x="4" y="146"/>
                  </a:lnTo>
                  <a:lnTo>
                    <a:pt x="3" y="146"/>
                  </a:lnTo>
                  <a:lnTo>
                    <a:pt x="3" y="146"/>
                  </a:lnTo>
                  <a:lnTo>
                    <a:pt x="4" y="149"/>
                  </a:lnTo>
                  <a:lnTo>
                    <a:pt x="4" y="152"/>
                  </a:lnTo>
                  <a:lnTo>
                    <a:pt x="4" y="152"/>
                  </a:lnTo>
                  <a:lnTo>
                    <a:pt x="4" y="157"/>
                  </a:lnTo>
                  <a:lnTo>
                    <a:pt x="4" y="161"/>
                  </a:lnTo>
                  <a:lnTo>
                    <a:pt x="3" y="160"/>
                  </a:lnTo>
                  <a:lnTo>
                    <a:pt x="3" y="160"/>
                  </a:lnTo>
                  <a:lnTo>
                    <a:pt x="4" y="164"/>
                  </a:lnTo>
                  <a:lnTo>
                    <a:pt x="1" y="161"/>
                  </a:lnTo>
                  <a:lnTo>
                    <a:pt x="1" y="161"/>
                  </a:lnTo>
                  <a:lnTo>
                    <a:pt x="1" y="165"/>
                  </a:lnTo>
                  <a:lnTo>
                    <a:pt x="1" y="168"/>
                  </a:lnTo>
                  <a:lnTo>
                    <a:pt x="0" y="171"/>
                  </a:lnTo>
                  <a:lnTo>
                    <a:pt x="1" y="176"/>
                  </a:lnTo>
                  <a:lnTo>
                    <a:pt x="1" y="176"/>
                  </a:lnTo>
                  <a:lnTo>
                    <a:pt x="1" y="171"/>
                  </a:lnTo>
                  <a:lnTo>
                    <a:pt x="1" y="170"/>
                  </a:lnTo>
                  <a:lnTo>
                    <a:pt x="3" y="170"/>
                  </a:lnTo>
                  <a:lnTo>
                    <a:pt x="4" y="168"/>
                  </a:lnTo>
                  <a:lnTo>
                    <a:pt x="4" y="168"/>
                  </a:lnTo>
                  <a:lnTo>
                    <a:pt x="4" y="174"/>
                  </a:lnTo>
                  <a:lnTo>
                    <a:pt x="3" y="179"/>
                  </a:lnTo>
                  <a:lnTo>
                    <a:pt x="1" y="182"/>
                  </a:lnTo>
                  <a:lnTo>
                    <a:pt x="1" y="187"/>
                  </a:lnTo>
                  <a:lnTo>
                    <a:pt x="1" y="187"/>
                  </a:lnTo>
                  <a:lnTo>
                    <a:pt x="1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3" y="196"/>
                  </a:lnTo>
                  <a:lnTo>
                    <a:pt x="3" y="195"/>
                  </a:lnTo>
                  <a:lnTo>
                    <a:pt x="4" y="193"/>
                  </a:lnTo>
                  <a:lnTo>
                    <a:pt x="4" y="195"/>
                  </a:lnTo>
                  <a:lnTo>
                    <a:pt x="4" y="195"/>
                  </a:lnTo>
                  <a:lnTo>
                    <a:pt x="4" y="196"/>
                  </a:lnTo>
                  <a:lnTo>
                    <a:pt x="4" y="198"/>
                  </a:lnTo>
                  <a:lnTo>
                    <a:pt x="7" y="202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7" y="206"/>
                  </a:lnTo>
                  <a:lnTo>
                    <a:pt x="9" y="208"/>
                  </a:lnTo>
                  <a:lnTo>
                    <a:pt x="10" y="209"/>
                  </a:lnTo>
                  <a:lnTo>
                    <a:pt x="10" y="212"/>
                  </a:lnTo>
                  <a:lnTo>
                    <a:pt x="7" y="209"/>
                  </a:lnTo>
                  <a:lnTo>
                    <a:pt x="9" y="214"/>
                  </a:lnTo>
                  <a:lnTo>
                    <a:pt x="7" y="214"/>
                  </a:lnTo>
                  <a:lnTo>
                    <a:pt x="7" y="214"/>
                  </a:lnTo>
                  <a:lnTo>
                    <a:pt x="9" y="220"/>
                  </a:lnTo>
                  <a:lnTo>
                    <a:pt x="10" y="224"/>
                  </a:lnTo>
                  <a:lnTo>
                    <a:pt x="10" y="224"/>
                  </a:lnTo>
                  <a:lnTo>
                    <a:pt x="12" y="224"/>
                  </a:lnTo>
                  <a:lnTo>
                    <a:pt x="13" y="224"/>
                  </a:lnTo>
                  <a:lnTo>
                    <a:pt x="15" y="228"/>
                  </a:lnTo>
                  <a:lnTo>
                    <a:pt x="15" y="228"/>
                  </a:lnTo>
                  <a:lnTo>
                    <a:pt x="15" y="230"/>
                  </a:lnTo>
                  <a:lnTo>
                    <a:pt x="15" y="230"/>
                  </a:lnTo>
                  <a:lnTo>
                    <a:pt x="16" y="233"/>
                  </a:lnTo>
                  <a:lnTo>
                    <a:pt x="16" y="233"/>
                  </a:lnTo>
                  <a:lnTo>
                    <a:pt x="13" y="231"/>
                  </a:lnTo>
                  <a:lnTo>
                    <a:pt x="13" y="228"/>
                  </a:lnTo>
                  <a:lnTo>
                    <a:pt x="13" y="228"/>
                  </a:lnTo>
                  <a:lnTo>
                    <a:pt x="10" y="227"/>
                  </a:lnTo>
                  <a:lnTo>
                    <a:pt x="10" y="227"/>
                  </a:lnTo>
                  <a:lnTo>
                    <a:pt x="12" y="233"/>
                  </a:lnTo>
                  <a:lnTo>
                    <a:pt x="15" y="237"/>
                  </a:lnTo>
                  <a:lnTo>
                    <a:pt x="15" y="237"/>
                  </a:lnTo>
                  <a:lnTo>
                    <a:pt x="13" y="234"/>
                  </a:lnTo>
                  <a:lnTo>
                    <a:pt x="13" y="234"/>
                  </a:lnTo>
                  <a:lnTo>
                    <a:pt x="16" y="239"/>
                  </a:lnTo>
                  <a:lnTo>
                    <a:pt x="16" y="239"/>
                  </a:lnTo>
                  <a:lnTo>
                    <a:pt x="19" y="242"/>
                  </a:lnTo>
                  <a:lnTo>
                    <a:pt x="19" y="242"/>
                  </a:lnTo>
                  <a:lnTo>
                    <a:pt x="19" y="243"/>
                  </a:lnTo>
                  <a:lnTo>
                    <a:pt x="17" y="242"/>
                  </a:lnTo>
                  <a:lnTo>
                    <a:pt x="17" y="242"/>
                  </a:lnTo>
                  <a:lnTo>
                    <a:pt x="20" y="246"/>
                  </a:lnTo>
                  <a:lnTo>
                    <a:pt x="20" y="246"/>
                  </a:lnTo>
                  <a:lnTo>
                    <a:pt x="19" y="246"/>
                  </a:lnTo>
                  <a:lnTo>
                    <a:pt x="16" y="244"/>
                  </a:lnTo>
                  <a:lnTo>
                    <a:pt x="20" y="250"/>
                  </a:lnTo>
                  <a:lnTo>
                    <a:pt x="20" y="250"/>
                  </a:lnTo>
                  <a:lnTo>
                    <a:pt x="20" y="253"/>
                  </a:lnTo>
                  <a:lnTo>
                    <a:pt x="20" y="255"/>
                  </a:lnTo>
                  <a:lnTo>
                    <a:pt x="20" y="255"/>
                  </a:lnTo>
                  <a:lnTo>
                    <a:pt x="23" y="259"/>
                  </a:lnTo>
                  <a:lnTo>
                    <a:pt x="26" y="262"/>
                  </a:lnTo>
                  <a:lnTo>
                    <a:pt x="29" y="265"/>
                  </a:lnTo>
                  <a:lnTo>
                    <a:pt x="32" y="269"/>
                  </a:lnTo>
                  <a:lnTo>
                    <a:pt x="32" y="269"/>
                  </a:lnTo>
                  <a:lnTo>
                    <a:pt x="33" y="271"/>
                  </a:lnTo>
                  <a:lnTo>
                    <a:pt x="33" y="271"/>
                  </a:lnTo>
                  <a:lnTo>
                    <a:pt x="38" y="278"/>
                  </a:lnTo>
                  <a:lnTo>
                    <a:pt x="38" y="278"/>
                  </a:lnTo>
                  <a:lnTo>
                    <a:pt x="41" y="283"/>
                  </a:lnTo>
                  <a:lnTo>
                    <a:pt x="45" y="285"/>
                  </a:lnTo>
                  <a:lnTo>
                    <a:pt x="45" y="290"/>
                  </a:lnTo>
                  <a:lnTo>
                    <a:pt x="45" y="290"/>
                  </a:lnTo>
                  <a:lnTo>
                    <a:pt x="47" y="291"/>
                  </a:lnTo>
                  <a:lnTo>
                    <a:pt x="47" y="290"/>
                  </a:lnTo>
                  <a:lnTo>
                    <a:pt x="48" y="288"/>
                  </a:lnTo>
                  <a:lnTo>
                    <a:pt x="51" y="290"/>
                  </a:lnTo>
                  <a:lnTo>
                    <a:pt x="51" y="290"/>
                  </a:lnTo>
                  <a:lnTo>
                    <a:pt x="52" y="293"/>
                  </a:lnTo>
                  <a:lnTo>
                    <a:pt x="52" y="294"/>
                  </a:lnTo>
                  <a:lnTo>
                    <a:pt x="52" y="294"/>
                  </a:lnTo>
                  <a:lnTo>
                    <a:pt x="52" y="296"/>
                  </a:lnTo>
                  <a:lnTo>
                    <a:pt x="52" y="296"/>
                  </a:lnTo>
                  <a:lnTo>
                    <a:pt x="58" y="299"/>
                  </a:lnTo>
                  <a:lnTo>
                    <a:pt x="61" y="300"/>
                  </a:lnTo>
                  <a:lnTo>
                    <a:pt x="64" y="304"/>
                  </a:lnTo>
                  <a:lnTo>
                    <a:pt x="64" y="304"/>
                  </a:lnTo>
                  <a:lnTo>
                    <a:pt x="60" y="300"/>
                  </a:lnTo>
                  <a:lnTo>
                    <a:pt x="62" y="304"/>
                  </a:lnTo>
                  <a:lnTo>
                    <a:pt x="62" y="304"/>
                  </a:lnTo>
                  <a:lnTo>
                    <a:pt x="57" y="302"/>
                  </a:lnTo>
                  <a:lnTo>
                    <a:pt x="55" y="302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58" y="303"/>
                  </a:lnTo>
                  <a:lnTo>
                    <a:pt x="60" y="304"/>
                  </a:lnTo>
                  <a:lnTo>
                    <a:pt x="65" y="307"/>
                  </a:lnTo>
                  <a:lnTo>
                    <a:pt x="65" y="307"/>
                  </a:lnTo>
                  <a:lnTo>
                    <a:pt x="70" y="312"/>
                  </a:lnTo>
                  <a:lnTo>
                    <a:pt x="73" y="312"/>
                  </a:lnTo>
                  <a:lnTo>
                    <a:pt x="74" y="312"/>
                  </a:lnTo>
                  <a:lnTo>
                    <a:pt x="76" y="315"/>
                  </a:lnTo>
                  <a:lnTo>
                    <a:pt x="76" y="315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7" y="315"/>
                  </a:lnTo>
                  <a:lnTo>
                    <a:pt x="78" y="316"/>
                  </a:lnTo>
                  <a:lnTo>
                    <a:pt x="81" y="315"/>
                  </a:lnTo>
                  <a:lnTo>
                    <a:pt x="86" y="318"/>
                  </a:lnTo>
                  <a:lnTo>
                    <a:pt x="86" y="318"/>
                  </a:lnTo>
                  <a:lnTo>
                    <a:pt x="87" y="319"/>
                  </a:lnTo>
                  <a:lnTo>
                    <a:pt x="87" y="321"/>
                  </a:lnTo>
                  <a:lnTo>
                    <a:pt x="87" y="321"/>
                  </a:lnTo>
                  <a:lnTo>
                    <a:pt x="93" y="322"/>
                  </a:lnTo>
                  <a:lnTo>
                    <a:pt x="93" y="322"/>
                  </a:lnTo>
                  <a:lnTo>
                    <a:pt x="93" y="324"/>
                  </a:lnTo>
                  <a:lnTo>
                    <a:pt x="92" y="322"/>
                  </a:lnTo>
                  <a:lnTo>
                    <a:pt x="92" y="322"/>
                  </a:lnTo>
                  <a:lnTo>
                    <a:pt x="100" y="326"/>
                  </a:lnTo>
                  <a:lnTo>
                    <a:pt x="99" y="326"/>
                  </a:lnTo>
                  <a:lnTo>
                    <a:pt x="99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5" y="326"/>
                  </a:lnTo>
                  <a:lnTo>
                    <a:pt x="105" y="326"/>
                  </a:lnTo>
                  <a:lnTo>
                    <a:pt x="109" y="328"/>
                  </a:lnTo>
                  <a:lnTo>
                    <a:pt x="109" y="328"/>
                  </a:lnTo>
                  <a:lnTo>
                    <a:pt x="109" y="329"/>
                  </a:lnTo>
                  <a:lnTo>
                    <a:pt x="108" y="329"/>
                  </a:lnTo>
                  <a:lnTo>
                    <a:pt x="103" y="328"/>
                  </a:lnTo>
                  <a:lnTo>
                    <a:pt x="103" y="328"/>
                  </a:lnTo>
                  <a:lnTo>
                    <a:pt x="105" y="331"/>
                  </a:lnTo>
                  <a:lnTo>
                    <a:pt x="108" y="331"/>
                  </a:lnTo>
                  <a:lnTo>
                    <a:pt x="110" y="332"/>
                  </a:lnTo>
                  <a:lnTo>
                    <a:pt x="116" y="335"/>
                  </a:lnTo>
                  <a:lnTo>
                    <a:pt x="112" y="334"/>
                  </a:lnTo>
                  <a:lnTo>
                    <a:pt x="112" y="334"/>
                  </a:lnTo>
                  <a:lnTo>
                    <a:pt x="113" y="335"/>
                  </a:lnTo>
                  <a:lnTo>
                    <a:pt x="115" y="337"/>
                  </a:lnTo>
                  <a:lnTo>
                    <a:pt x="121" y="341"/>
                  </a:lnTo>
                  <a:lnTo>
                    <a:pt x="121" y="341"/>
                  </a:lnTo>
                  <a:lnTo>
                    <a:pt x="118" y="337"/>
                  </a:lnTo>
                  <a:lnTo>
                    <a:pt x="116" y="335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21" y="335"/>
                  </a:lnTo>
                  <a:lnTo>
                    <a:pt x="124" y="335"/>
                  </a:lnTo>
                  <a:lnTo>
                    <a:pt x="124" y="335"/>
                  </a:lnTo>
                  <a:lnTo>
                    <a:pt x="125" y="337"/>
                  </a:lnTo>
                  <a:lnTo>
                    <a:pt x="125" y="337"/>
                  </a:lnTo>
                  <a:lnTo>
                    <a:pt x="129" y="338"/>
                  </a:lnTo>
                  <a:lnTo>
                    <a:pt x="129" y="341"/>
                  </a:lnTo>
                  <a:lnTo>
                    <a:pt x="129" y="341"/>
                  </a:lnTo>
                  <a:lnTo>
                    <a:pt x="132" y="340"/>
                  </a:lnTo>
                  <a:lnTo>
                    <a:pt x="135" y="340"/>
                  </a:lnTo>
                  <a:lnTo>
                    <a:pt x="135" y="340"/>
                  </a:lnTo>
                  <a:lnTo>
                    <a:pt x="140" y="341"/>
                  </a:lnTo>
                  <a:lnTo>
                    <a:pt x="141" y="344"/>
                  </a:lnTo>
                  <a:lnTo>
                    <a:pt x="141" y="344"/>
                  </a:lnTo>
                  <a:lnTo>
                    <a:pt x="142" y="344"/>
                  </a:lnTo>
                  <a:lnTo>
                    <a:pt x="142" y="343"/>
                  </a:lnTo>
                  <a:lnTo>
                    <a:pt x="141" y="341"/>
                  </a:lnTo>
                  <a:lnTo>
                    <a:pt x="144" y="341"/>
                  </a:lnTo>
                  <a:lnTo>
                    <a:pt x="144" y="341"/>
                  </a:lnTo>
                  <a:lnTo>
                    <a:pt x="153" y="343"/>
                  </a:lnTo>
                  <a:lnTo>
                    <a:pt x="161" y="343"/>
                  </a:lnTo>
                  <a:lnTo>
                    <a:pt x="161" y="343"/>
                  </a:lnTo>
                  <a:lnTo>
                    <a:pt x="163" y="343"/>
                  </a:lnTo>
                  <a:lnTo>
                    <a:pt x="161" y="343"/>
                  </a:lnTo>
                  <a:lnTo>
                    <a:pt x="161" y="344"/>
                  </a:lnTo>
                  <a:lnTo>
                    <a:pt x="161" y="344"/>
                  </a:lnTo>
                  <a:lnTo>
                    <a:pt x="164" y="343"/>
                  </a:lnTo>
                  <a:lnTo>
                    <a:pt x="164" y="343"/>
                  </a:lnTo>
                  <a:lnTo>
                    <a:pt x="166" y="343"/>
                  </a:lnTo>
                  <a:lnTo>
                    <a:pt x="166" y="344"/>
                  </a:lnTo>
                  <a:lnTo>
                    <a:pt x="166" y="344"/>
                  </a:lnTo>
                  <a:lnTo>
                    <a:pt x="167" y="343"/>
                  </a:lnTo>
                  <a:lnTo>
                    <a:pt x="167" y="343"/>
                  </a:lnTo>
                  <a:lnTo>
                    <a:pt x="167" y="341"/>
                  </a:lnTo>
                  <a:lnTo>
                    <a:pt x="170" y="341"/>
                  </a:lnTo>
                  <a:lnTo>
                    <a:pt x="170" y="341"/>
                  </a:lnTo>
                  <a:lnTo>
                    <a:pt x="172" y="341"/>
                  </a:lnTo>
                  <a:lnTo>
                    <a:pt x="176" y="341"/>
                  </a:lnTo>
                  <a:lnTo>
                    <a:pt x="176" y="341"/>
                  </a:lnTo>
                  <a:lnTo>
                    <a:pt x="180" y="343"/>
                  </a:lnTo>
                  <a:lnTo>
                    <a:pt x="185" y="341"/>
                  </a:lnTo>
                  <a:lnTo>
                    <a:pt x="185" y="341"/>
                  </a:lnTo>
                  <a:lnTo>
                    <a:pt x="186" y="343"/>
                  </a:lnTo>
                  <a:lnTo>
                    <a:pt x="185" y="343"/>
                  </a:lnTo>
                  <a:lnTo>
                    <a:pt x="185" y="344"/>
                  </a:lnTo>
                  <a:lnTo>
                    <a:pt x="185" y="344"/>
                  </a:lnTo>
                  <a:lnTo>
                    <a:pt x="192" y="341"/>
                  </a:lnTo>
                  <a:lnTo>
                    <a:pt x="198" y="338"/>
                  </a:lnTo>
                  <a:lnTo>
                    <a:pt x="203" y="340"/>
                  </a:lnTo>
                  <a:lnTo>
                    <a:pt x="203" y="340"/>
                  </a:lnTo>
                  <a:lnTo>
                    <a:pt x="201" y="338"/>
                  </a:lnTo>
                  <a:lnTo>
                    <a:pt x="202" y="337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2"/>
                  </a:lnTo>
                  <a:lnTo>
                    <a:pt x="206" y="332"/>
                  </a:lnTo>
                  <a:lnTo>
                    <a:pt x="208" y="332"/>
                  </a:lnTo>
                  <a:lnTo>
                    <a:pt x="208" y="332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9" y="332"/>
                  </a:lnTo>
                  <a:lnTo>
                    <a:pt x="209" y="332"/>
                  </a:lnTo>
                  <a:lnTo>
                    <a:pt x="212" y="332"/>
                  </a:lnTo>
                  <a:lnTo>
                    <a:pt x="212" y="332"/>
                  </a:lnTo>
                  <a:lnTo>
                    <a:pt x="211" y="334"/>
                  </a:lnTo>
                  <a:lnTo>
                    <a:pt x="211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5"/>
                  </a:lnTo>
                  <a:lnTo>
                    <a:pt x="206" y="338"/>
                  </a:lnTo>
                  <a:lnTo>
                    <a:pt x="206" y="338"/>
                  </a:lnTo>
                  <a:lnTo>
                    <a:pt x="208" y="337"/>
                  </a:lnTo>
                  <a:lnTo>
                    <a:pt x="208" y="337"/>
                  </a:lnTo>
                  <a:lnTo>
                    <a:pt x="208" y="338"/>
                  </a:lnTo>
                  <a:lnTo>
                    <a:pt x="208" y="338"/>
                  </a:lnTo>
                  <a:lnTo>
                    <a:pt x="209" y="337"/>
                  </a:lnTo>
                  <a:lnTo>
                    <a:pt x="212" y="340"/>
                  </a:lnTo>
                  <a:lnTo>
                    <a:pt x="212" y="338"/>
                  </a:lnTo>
                  <a:lnTo>
                    <a:pt x="221" y="337"/>
                  </a:lnTo>
                  <a:lnTo>
                    <a:pt x="221" y="337"/>
                  </a:lnTo>
                  <a:lnTo>
                    <a:pt x="225" y="334"/>
                  </a:lnTo>
                  <a:lnTo>
                    <a:pt x="225" y="334"/>
                  </a:lnTo>
                  <a:lnTo>
                    <a:pt x="230" y="329"/>
                  </a:lnTo>
                  <a:lnTo>
                    <a:pt x="230" y="329"/>
                  </a:lnTo>
                  <a:lnTo>
                    <a:pt x="240" y="322"/>
                  </a:lnTo>
                  <a:lnTo>
                    <a:pt x="240" y="322"/>
                  </a:lnTo>
                  <a:lnTo>
                    <a:pt x="240" y="325"/>
                  </a:lnTo>
                  <a:lnTo>
                    <a:pt x="240" y="325"/>
                  </a:lnTo>
                  <a:lnTo>
                    <a:pt x="241" y="328"/>
                  </a:lnTo>
                  <a:lnTo>
                    <a:pt x="241" y="328"/>
                  </a:lnTo>
                  <a:lnTo>
                    <a:pt x="238" y="328"/>
                  </a:lnTo>
                  <a:lnTo>
                    <a:pt x="235" y="329"/>
                  </a:lnTo>
                  <a:lnTo>
                    <a:pt x="230" y="332"/>
                  </a:lnTo>
                  <a:lnTo>
                    <a:pt x="230" y="332"/>
                  </a:lnTo>
                  <a:lnTo>
                    <a:pt x="231" y="332"/>
                  </a:lnTo>
                  <a:lnTo>
                    <a:pt x="231" y="334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1" y="329"/>
                  </a:lnTo>
                  <a:lnTo>
                    <a:pt x="244" y="329"/>
                  </a:lnTo>
                  <a:lnTo>
                    <a:pt x="244" y="329"/>
                  </a:lnTo>
                  <a:lnTo>
                    <a:pt x="244" y="328"/>
                  </a:lnTo>
                  <a:lnTo>
                    <a:pt x="244" y="326"/>
                  </a:lnTo>
                  <a:lnTo>
                    <a:pt x="247" y="325"/>
                  </a:lnTo>
                  <a:lnTo>
                    <a:pt x="253" y="321"/>
                  </a:lnTo>
                  <a:lnTo>
                    <a:pt x="253" y="321"/>
                  </a:lnTo>
                  <a:lnTo>
                    <a:pt x="253" y="322"/>
                  </a:lnTo>
                  <a:lnTo>
                    <a:pt x="249" y="325"/>
                  </a:lnTo>
                  <a:lnTo>
                    <a:pt x="249" y="325"/>
                  </a:lnTo>
                  <a:lnTo>
                    <a:pt x="253" y="324"/>
                  </a:lnTo>
                  <a:lnTo>
                    <a:pt x="254" y="322"/>
                  </a:lnTo>
                  <a:lnTo>
                    <a:pt x="256" y="319"/>
                  </a:lnTo>
                  <a:lnTo>
                    <a:pt x="259" y="318"/>
                  </a:lnTo>
                  <a:lnTo>
                    <a:pt x="259" y="318"/>
                  </a:lnTo>
                  <a:lnTo>
                    <a:pt x="257" y="319"/>
                  </a:lnTo>
                  <a:lnTo>
                    <a:pt x="257" y="319"/>
                  </a:lnTo>
                  <a:lnTo>
                    <a:pt x="262" y="316"/>
                  </a:lnTo>
                  <a:lnTo>
                    <a:pt x="265" y="315"/>
                  </a:lnTo>
                  <a:lnTo>
                    <a:pt x="265" y="316"/>
                  </a:lnTo>
                  <a:lnTo>
                    <a:pt x="263" y="316"/>
                  </a:lnTo>
                  <a:lnTo>
                    <a:pt x="263" y="316"/>
                  </a:lnTo>
                  <a:lnTo>
                    <a:pt x="269" y="313"/>
                  </a:lnTo>
                  <a:lnTo>
                    <a:pt x="269" y="313"/>
                  </a:lnTo>
                  <a:lnTo>
                    <a:pt x="276" y="307"/>
                  </a:lnTo>
                  <a:lnTo>
                    <a:pt x="276" y="307"/>
                  </a:lnTo>
                  <a:lnTo>
                    <a:pt x="281" y="303"/>
                  </a:lnTo>
                  <a:lnTo>
                    <a:pt x="282" y="300"/>
                  </a:lnTo>
                  <a:lnTo>
                    <a:pt x="282" y="300"/>
                  </a:lnTo>
                  <a:lnTo>
                    <a:pt x="283" y="304"/>
                  </a:lnTo>
                  <a:lnTo>
                    <a:pt x="283" y="304"/>
                  </a:lnTo>
                  <a:lnTo>
                    <a:pt x="283" y="302"/>
                  </a:lnTo>
                  <a:lnTo>
                    <a:pt x="283" y="302"/>
                  </a:lnTo>
                  <a:lnTo>
                    <a:pt x="285" y="296"/>
                  </a:lnTo>
                  <a:lnTo>
                    <a:pt x="285" y="296"/>
                  </a:lnTo>
                  <a:lnTo>
                    <a:pt x="286" y="293"/>
                  </a:lnTo>
                  <a:lnTo>
                    <a:pt x="286" y="293"/>
                  </a:lnTo>
                  <a:lnTo>
                    <a:pt x="289" y="290"/>
                  </a:lnTo>
                  <a:lnTo>
                    <a:pt x="289" y="290"/>
                  </a:lnTo>
                  <a:lnTo>
                    <a:pt x="292" y="293"/>
                  </a:lnTo>
                  <a:lnTo>
                    <a:pt x="292" y="294"/>
                  </a:lnTo>
                  <a:lnTo>
                    <a:pt x="292" y="297"/>
                  </a:lnTo>
                  <a:lnTo>
                    <a:pt x="292" y="297"/>
                  </a:lnTo>
                  <a:lnTo>
                    <a:pt x="295" y="294"/>
                  </a:lnTo>
                  <a:lnTo>
                    <a:pt x="298" y="291"/>
                  </a:lnTo>
                  <a:lnTo>
                    <a:pt x="298" y="291"/>
                  </a:lnTo>
                  <a:lnTo>
                    <a:pt x="295" y="291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8" y="287"/>
                  </a:lnTo>
                  <a:lnTo>
                    <a:pt x="302" y="285"/>
                  </a:lnTo>
                  <a:lnTo>
                    <a:pt x="302" y="285"/>
                  </a:lnTo>
                  <a:lnTo>
                    <a:pt x="301" y="285"/>
                  </a:lnTo>
                  <a:lnTo>
                    <a:pt x="301" y="284"/>
                  </a:lnTo>
                  <a:lnTo>
                    <a:pt x="301" y="281"/>
                  </a:lnTo>
                  <a:lnTo>
                    <a:pt x="301" y="280"/>
                  </a:lnTo>
                  <a:lnTo>
                    <a:pt x="301" y="280"/>
                  </a:lnTo>
                  <a:lnTo>
                    <a:pt x="304" y="281"/>
                  </a:lnTo>
                  <a:lnTo>
                    <a:pt x="304" y="284"/>
                  </a:lnTo>
                  <a:lnTo>
                    <a:pt x="304" y="284"/>
                  </a:lnTo>
                  <a:lnTo>
                    <a:pt x="305" y="280"/>
                  </a:lnTo>
                  <a:lnTo>
                    <a:pt x="305" y="280"/>
                  </a:lnTo>
                  <a:lnTo>
                    <a:pt x="307" y="275"/>
                  </a:lnTo>
                  <a:lnTo>
                    <a:pt x="307" y="275"/>
                  </a:lnTo>
                  <a:lnTo>
                    <a:pt x="307" y="277"/>
                  </a:lnTo>
                  <a:lnTo>
                    <a:pt x="307" y="277"/>
                  </a:lnTo>
                  <a:lnTo>
                    <a:pt x="310" y="277"/>
                  </a:lnTo>
                  <a:lnTo>
                    <a:pt x="310" y="277"/>
                  </a:lnTo>
                  <a:lnTo>
                    <a:pt x="312" y="274"/>
                  </a:lnTo>
                  <a:lnTo>
                    <a:pt x="315" y="269"/>
                  </a:lnTo>
                  <a:lnTo>
                    <a:pt x="312" y="272"/>
                  </a:lnTo>
                  <a:lnTo>
                    <a:pt x="312" y="272"/>
                  </a:lnTo>
                  <a:lnTo>
                    <a:pt x="315" y="268"/>
                  </a:lnTo>
                  <a:lnTo>
                    <a:pt x="315" y="263"/>
                  </a:lnTo>
                  <a:lnTo>
                    <a:pt x="315" y="259"/>
                  </a:lnTo>
                  <a:lnTo>
                    <a:pt x="317" y="255"/>
                  </a:lnTo>
                  <a:lnTo>
                    <a:pt x="317" y="255"/>
                  </a:lnTo>
                  <a:lnTo>
                    <a:pt x="318" y="258"/>
                  </a:lnTo>
                  <a:lnTo>
                    <a:pt x="321" y="258"/>
                  </a:lnTo>
                  <a:lnTo>
                    <a:pt x="323" y="256"/>
                  </a:lnTo>
                  <a:lnTo>
                    <a:pt x="323" y="256"/>
                  </a:lnTo>
                  <a:lnTo>
                    <a:pt x="321" y="249"/>
                  </a:lnTo>
                  <a:lnTo>
                    <a:pt x="321" y="249"/>
                  </a:lnTo>
                  <a:lnTo>
                    <a:pt x="321" y="247"/>
                  </a:lnTo>
                  <a:lnTo>
                    <a:pt x="321" y="247"/>
                  </a:lnTo>
                  <a:lnTo>
                    <a:pt x="324" y="240"/>
                  </a:lnTo>
                  <a:lnTo>
                    <a:pt x="324" y="240"/>
                  </a:lnTo>
                  <a:lnTo>
                    <a:pt x="326" y="253"/>
                  </a:lnTo>
                  <a:lnTo>
                    <a:pt x="326" y="253"/>
                  </a:lnTo>
                  <a:lnTo>
                    <a:pt x="327" y="252"/>
                  </a:lnTo>
                  <a:lnTo>
                    <a:pt x="328" y="249"/>
                  </a:lnTo>
                  <a:lnTo>
                    <a:pt x="328" y="249"/>
                  </a:lnTo>
                  <a:lnTo>
                    <a:pt x="330" y="249"/>
                  </a:lnTo>
                  <a:lnTo>
                    <a:pt x="330" y="249"/>
                  </a:lnTo>
                  <a:lnTo>
                    <a:pt x="328" y="253"/>
                  </a:lnTo>
                  <a:lnTo>
                    <a:pt x="334" y="243"/>
                  </a:lnTo>
                  <a:lnTo>
                    <a:pt x="334" y="243"/>
                  </a:lnTo>
                  <a:lnTo>
                    <a:pt x="333" y="242"/>
                  </a:lnTo>
                  <a:lnTo>
                    <a:pt x="334" y="239"/>
                  </a:lnTo>
                  <a:lnTo>
                    <a:pt x="334" y="239"/>
                  </a:lnTo>
                  <a:lnTo>
                    <a:pt x="334" y="236"/>
                  </a:lnTo>
                  <a:lnTo>
                    <a:pt x="333" y="234"/>
                  </a:lnTo>
                  <a:lnTo>
                    <a:pt x="333" y="234"/>
                  </a:lnTo>
                  <a:lnTo>
                    <a:pt x="333" y="236"/>
                  </a:lnTo>
                  <a:lnTo>
                    <a:pt x="333" y="236"/>
                  </a:lnTo>
                  <a:lnTo>
                    <a:pt x="333" y="240"/>
                  </a:lnTo>
                  <a:lnTo>
                    <a:pt x="333" y="240"/>
                  </a:lnTo>
                  <a:lnTo>
                    <a:pt x="331" y="246"/>
                  </a:lnTo>
                  <a:lnTo>
                    <a:pt x="331" y="246"/>
                  </a:lnTo>
                  <a:lnTo>
                    <a:pt x="330" y="244"/>
                  </a:lnTo>
                  <a:lnTo>
                    <a:pt x="328" y="240"/>
                  </a:lnTo>
                  <a:lnTo>
                    <a:pt x="330" y="236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3" y="230"/>
                  </a:lnTo>
                  <a:lnTo>
                    <a:pt x="336" y="233"/>
                  </a:lnTo>
                  <a:lnTo>
                    <a:pt x="336" y="233"/>
                  </a:lnTo>
                  <a:lnTo>
                    <a:pt x="336" y="228"/>
                  </a:lnTo>
                  <a:lnTo>
                    <a:pt x="337" y="224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9" y="225"/>
                  </a:lnTo>
                  <a:lnTo>
                    <a:pt x="339" y="223"/>
                  </a:lnTo>
                  <a:lnTo>
                    <a:pt x="339" y="220"/>
                  </a:lnTo>
                  <a:lnTo>
                    <a:pt x="340" y="215"/>
                  </a:lnTo>
                  <a:lnTo>
                    <a:pt x="340" y="215"/>
                  </a:lnTo>
                  <a:lnTo>
                    <a:pt x="342" y="212"/>
                  </a:lnTo>
                  <a:lnTo>
                    <a:pt x="343" y="212"/>
                  </a:lnTo>
                  <a:lnTo>
                    <a:pt x="343" y="211"/>
                  </a:lnTo>
                  <a:lnTo>
                    <a:pt x="343" y="211"/>
                  </a:lnTo>
                  <a:lnTo>
                    <a:pt x="339" y="212"/>
                  </a:lnTo>
                  <a:lnTo>
                    <a:pt x="334" y="211"/>
                  </a:lnTo>
                  <a:lnTo>
                    <a:pt x="334" y="211"/>
                  </a:lnTo>
                  <a:close/>
                  <a:moveTo>
                    <a:pt x="214" y="335"/>
                  </a:moveTo>
                  <a:lnTo>
                    <a:pt x="214" y="335"/>
                  </a:lnTo>
                  <a:lnTo>
                    <a:pt x="217" y="334"/>
                  </a:lnTo>
                  <a:lnTo>
                    <a:pt x="217" y="334"/>
                  </a:lnTo>
                  <a:lnTo>
                    <a:pt x="215" y="335"/>
                  </a:lnTo>
                  <a:lnTo>
                    <a:pt x="214" y="335"/>
                  </a:lnTo>
                  <a:lnTo>
                    <a:pt x="214" y="335"/>
                  </a:lnTo>
                  <a:close/>
                  <a:moveTo>
                    <a:pt x="215" y="121"/>
                  </a:moveTo>
                  <a:lnTo>
                    <a:pt x="215" y="121"/>
                  </a:lnTo>
                  <a:lnTo>
                    <a:pt x="215" y="121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7" y="121"/>
                  </a:lnTo>
                  <a:lnTo>
                    <a:pt x="218" y="123"/>
                  </a:lnTo>
                  <a:lnTo>
                    <a:pt x="218" y="123"/>
                  </a:lnTo>
                  <a:lnTo>
                    <a:pt x="217" y="124"/>
                  </a:lnTo>
                  <a:lnTo>
                    <a:pt x="217" y="124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4" y="123"/>
                  </a:lnTo>
                  <a:lnTo>
                    <a:pt x="212" y="124"/>
                  </a:lnTo>
                  <a:lnTo>
                    <a:pt x="212" y="124"/>
                  </a:lnTo>
                  <a:lnTo>
                    <a:pt x="214" y="126"/>
                  </a:lnTo>
                  <a:lnTo>
                    <a:pt x="214" y="12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14" y="126"/>
                  </a:lnTo>
                  <a:lnTo>
                    <a:pt x="214" y="129"/>
                  </a:lnTo>
                  <a:lnTo>
                    <a:pt x="214" y="127"/>
                  </a:lnTo>
                  <a:lnTo>
                    <a:pt x="218" y="132"/>
                  </a:lnTo>
                  <a:lnTo>
                    <a:pt x="218" y="132"/>
                  </a:lnTo>
                  <a:lnTo>
                    <a:pt x="225" y="132"/>
                  </a:lnTo>
                  <a:lnTo>
                    <a:pt x="230" y="132"/>
                  </a:lnTo>
                  <a:lnTo>
                    <a:pt x="234" y="133"/>
                  </a:lnTo>
                  <a:lnTo>
                    <a:pt x="234" y="133"/>
                  </a:lnTo>
                  <a:lnTo>
                    <a:pt x="231" y="135"/>
                  </a:lnTo>
                  <a:lnTo>
                    <a:pt x="231" y="138"/>
                  </a:lnTo>
                  <a:lnTo>
                    <a:pt x="231" y="138"/>
                  </a:lnTo>
                  <a:lnTo>
                    <a:pt x="230" y="136"/>
                  </a:lnTo>
                  <a:lnTo>
                    <a:pt x="228" y="135"/>
                  </a:lnTo>
                  <a:lnTo>
                    <a:pt x="224" y="133"/>
                  </a:lnTo>
                  <a:lnTo>
                    <a:pt x="224" y="133"/>
                  </a:lnTo>
                  <a:lnTo>
                    <a:pt x="224" y="135"/>
                  </a:lnTo>
                  <a:lnTo>
                    <a:pt x="224" y="135"/>
                  </a:lnTo>
                  <a:lnTo>
                    <a:pt x="230" y="136"/>
                  </a:lnTo>
                  <a:lnTo>
                    <a:pt x="230" y="136"/>
                  </a:lnTo>
                  <a:lnTo>
                    <a:pt x="230" y="139"/>
                  </a:lnTo>
                  <a:lnTo>
                    <a:pt x="231" y="141"/>
                  </a:lnTo>
                  <a:lnTo>
                    <a:pt x="231" y="141"/>
                  </a:lnTo>
                  <a:lnTo>
                    <a:pt x="233" y="139"/>
                  </a:lnTo>
                  <a:lnTo>
                    <a:pt x="234" y="139"/>
                  </a:lnTo>
                  <a:lnTo>
                    <a:pt x="238" y="141"/>
                  </a:lnTo>
                  <a:lnTo>
                    <a:pt x="238" y="141"/>
                  </a:lnTo>
                  <a:lnTo>
                    <a:pt x="237" y="142"/>
                  </a:lnTo>
                  <a:lnTo>
                    <a:pt x="234" y="141"/>
                  </a:lnTo>
                  <a:lnTo>
                    <a:pt x="234" y="141"/>
                  </a:lnTo>
                  <a:lnTo>
                    <a:pt x="235" y="142"/>
                  </a:lnTo>
                  <a:lnTo>
                    <a:pt x="238" y="142"/>
                  </a:lnTo>
                  <a:lnTo>
                    <a:pt x="240" y="142"/>
                  </a:lnTo>
                  <a:lnTo>
                    <a:pt x="241" y="143"/>
                  </a:lnTo>
                  <a:lnTo>
                    <a:pt x="241" y="143"/>
                  </a:lnTo>
                  <a:lnTo>
                    <a:pt x="240" y="142"/>
                  </a:lnTo>
                  <a:lnTo>
                    <a:pt x="240" y="142"/>
                  </a:lnTo>
                  <a:lnTo>
                    <a:pt x="243" y="143"/>
                  </a:lnTo>
                  <a:lnTo>
                    <a:pt x="244" y="145"/>
                  </a:lnTo>
                  <a:lnTo>
                    <a:pt x="244" y="146"/>
                  </a:lnTo>
                  <a:lnTo>
                    <a:pt x="243" y="145"/>
                  </a:lnTo>
                  <a:lnTo>
                    <a:pt x="243" y="145"/>
                  </a:lnTo>
                  <a:lnTo>
                    <a:pt x="251" y="151"/>
                  </a:lnTo>
                  <a:lnTo>
                    <a:pt x="254" y="151"/>
                  </a:lnTo>
                  <a:lnTo>
                    <a:pt x="257" y="151"/>
                  </a:lnTo>
                  <a:lnTo>
                    <a:pt x="257" y="151"/>
                  </a:lnTo>
                  <a:lnTo>
                    <a:pt x="254" y="154"/>
                  </a:lnTo>
                  <a:lnTo>
                    <a:pt x="263" y="151"/>
                  </a:lnTo>
                  <a:lnTo>
                    <a:pt x="266" y="152"/>
                  </a:lnTo>
                  <a:lnTo>
                    <a:pt x="266" y="152"/>
                  </a:lnTo>
                  <a:lnTo>
                    <a:pt x="263" y="157"/>
                  </a:lnTo>
                  <a:lnTo>
                    <a:pt x="262" y="158"/>
                  </a:lnTo>
                  <a:lnTo>
                    <a:pt x="260" y="158"/>
                  </a:lnTo>
                  <a:lnTo>
                    <a:pt x="260" y="158"/>
                  </a:lnTo>
                  <a:lnTo>
                    <a:pt x="262" y="160"/>
                  </a:lnTo>
                  <a:lnTo>
                    <a:pt x="265" y="160"/>
                  </a:lnTo>
                  <a:lnTo>
                    <a:pt x="265" y="160"/>
                  </a:lnTo>
                  <a:lnTo>
                    <a:pt x="265" y="158"/>
                  </a:lnTo>
                  <a:lnTo>
                    <a:pt x="266" y="157"/>
                  </a:lnTo>
                  <a:lnTo>
                    <a:pt x="266" y="157"/>
                  </a:lnTo>
                  <a:lnTo>
                    <a:pt x="267" y="160"/>
                  </a:lnTo>
                  <a:lnTo>
                    <a:pt x="269" y="162"/>
                  </a:lnTo>
                  <a:lnTo>
                    <a:pt x="269" y="162"/>
                  </a:lnTo>
                  <a:lnTo>
                    <a:pt x="270" y="161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2"/>
                  </a:lnTo>
                  <a:lnTo>
                    <a:pt x="270" y="164"/>
                  </a:lnTo>
                  <a:lnTo>
                    <a:pt x="270" y="164"/>
                  </a:lnTo>
                  <a:lnTo>
                    <a:pt x="273" y="162"/>
                  </a:lnTo>
                  <a:lnTo>
                    <a:pt x="273" y="162"/>
                  </a:lnTo>
                  <a:lnTo>
                    <a:pt x="275" y="162"/>
                  </a:lnTo>
                  <a:lnTo>
                    <a:pt x="275" y="162"/>
                  </a:lnTo>
                  <a:lnTo>
                    <a:pt x="273" y="164"/>
                  </a:lnTo>
                  <a:lnTo>
                    <a:pt x="272" y="165"/>
                  </a:lnTo>
                  <a:lnTo>
                    <a:pt x="272" y="165"/>
                  </a:lnTo>
                  <a:lnTo>
                    <a:pt x="273" y="165"/>
                  </a:lnTo>
                  <a:lnTo>
                    <a:pt x="275" y="167"/>
                  </a:lnTo>
                  <a:lnTo>
                    <a:pt x="275" y="167"/>
                  </a:lnTo>
                  <a:lnTo>
                    <a:pt x="275" y="165"/>
                  </a:lnTo>
                  <a:lnTo>
                    <a:pt x="275" y="165"/>
                  </a:lnTo>
                  <a:lnTo>
                    <a:pt x="278" y="167"/>
                  </a:lnTo>
                  <a:lnTo>
                    <a:pt x="281" y="167"/>
                  </a:lnTo>
                  <a:lnTo>
                    <a:pt x="281" y="167"/>
                  </a:lnTo>
                  <a:lnTo>
                    <a:pt x="285" y="167"/>
                  </a:lnTo>
                  <a:lnTo>
                    <a:pt x="288" y="168"/>
                  </a:lnTo>
                  <a:lnTo>
                    <a:pt x="288" y="168"/>
                  </a:lnTo>
                  <a:lnTo>
                    <a:pt x="283" y="168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5" y="171"/>
                  </a:lnTo>
                  <a:lnTo>
                    <a:pt x="282" y="170"/>
                  </a:lnTo>
                  <a:lnTo>
                    <a:pt x="282" y="170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79" y="170"/>
                  </a:lnTo>
                  <a:lnTo>
                    <a:pt x="279" y="170"/>
                  </a:lnTo>
                  <a:lnTo>
                    <a:pt x="278" y="171"/>
                  </a:lnTo>
                  <a:lnTo>
                    <a:pt x="278" y="171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2" y="171"/>
                  </a:lnTo>
                  <a:lnTo>
                    <a:pt x="272" y="171"/>
                  </a:lnTo>
                  <a:lnTo>
                    <a:pt x="275" y="173"/>
                  </a:lnTo>
                  <a:lnTo>
                    <a:pt x="276" y="174"/>
                  </a:lnTo>
                  <a:lnTo>
                    <a:pt x="276" y="174"/>
                  </a:lnTo>
                  <a:lnTo>
                    <a:pt x="276" y="173"/>
                  </a:lnTo>
                  <a:lnTo>
                    <a:pt x="276" y="173"/>
                  </a:lnTo>
                  <a:lnTo>
                    <a:pt x="276" y="171"/>
                  </a:lnTo>
                  <a:lnTo>
                    <a:pt x="276" y="171"/>
                  </a:lnTo>
                  <a:lnTo>
                    <a:pt x="279" y="171"/>
                  </a:lnTo>
                  <a:lnTo>
                    <a:pt x="282" y="173"/>
                  </a:lnTo>
                  <a:lnTo>
                    <a:pt x="282" y="173"/>
                  </a:lnTo>
                  <a:lnTo>
                    <a:pt x="282" y="174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78" y="174"/>
                  </a:lnTo>
                  <a:lnTo>
                    <a:pt x="275" y="173"/>
                  </a:lnTo>
                  <a:lnTo>
                    <a:pt x="275" y="173"/>
                  </a:lnTo>
                  <a:lnTo>
                    <a:pt x="275" y="174"/>
                  </a:lnTo>
                  <a:lnTo>
                    <a:pt x="273" y="176"/>
                  </a:lnTo>
                  <a:lnTo>
                    <a:pt x="273" y="176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6"/>
                  </a:lnTo>
                  <a:lnTo>
                    <a:pt x="272" y="176"/>
                  </a:lnTo>
                  <a:lnTo>
                    <a:pt x="270" y="177"/>
                  </a:lnTo>
                  <a:lnTo>
                    <a:pt x="270" y="177"/>
                  </a:lnTo>
                  <a:lnTo>
                    <a:pt x="269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70" y="180"/>
                  </a:lnTo>
                  <a:lnTo>
                    <a:pt x="273" y="183"/>
                  </a:lnTo>
                  <a:lnTo>
                    <a:pt x="269" y="186"/>
                  </a:lnTo>
                  <a:lnTo>
                    <a:pt x="269" y="184"/>
                  </a:lnTo>
                  <a:lnTo>
                    <a:pt x="269" y="184"/>
                  </a:lnTo>
                  <a:lnTo>
                    <a:pt x="269" y="186"/>
                  </a:lnTo>
                  <a:lnTo>
                    <a:pt x="266" y="187"/>
                  </a:lnTo>
                  <a:lnTo>
                    <a:pt x="266" y="187"/>
                  </a:lnTo>
                  <a:lnTo>
                    <a:pt x="265" y="184"/>
                  </a:lnTo>
                  <a:lnTo>
                    <a:pt x="265" y="183"/>
                  </a:lnTo>
                  <a:lnTo>
                    <a:pt x="265" y="182"/>
                  </a:lnTo>
                  <a:lnTo>
                    <a:pt x="265" y="182"/>
                  </a:lnTo>
                  <a:lnTo>
                    <a:pt x="263" y="184"/>
                  </a:lnTo>
                  <a:lnTo>
                    <a:pt x="263" y="184"/>
                  </a:lnTo>
                  <a:lnTo>
                    <a:pt x="263" y="183"/>
                  </a:lnTo>
                  <a:lnTo>
                    <a:pt x="262" y="183"/>
                  </a:lnTo>
                  <a:lnTo>
                    <a:pt x="262" y="183"/>
                  </a:lnTo>
                  <a:lnTo>
                    <a:pt x="260" y="184"/>
                  </a:lnTo>
                  <a:lnTo>
                    <a:pt x="260" y="186"/>
                  </a:lnTo>
                  <a:lnTo>
                    <a:pt x="262" y="186"/>
                  </a:lnTo>
                  <a:lnTo>
                    <a:pt x="262" y="186"/>
                  </a:lnTo>
                  <a:lnTo>
                    <a:pt x="259" y="187"/>
                  </a:lnTo>
                  <a:lnTo>
                    <a:pt x="256" y="189"/>
                  </a:lnTo>
                  <a:lnTo>
                    <a:pt x="256" y="189"/>
                  </a:lnTo>
                  <a:lnTo>
                    <a:pt x="257" y="190"/>
                  </a:lnTo>
                  <a:lnTo>
                    <a:pt x="256" y="193"/>
                  </a:lnTo>
                  <a:lnTo>
                    <a:pt x="254" y="195"/>
                  </a:lnTo>
                  <a:lnTo>
                    <a:pt x="254" y="195"/>
                  </a:lnTo>
                  <a:lnTo>
                    <a:pt x="253" y="195"/>
                  </a:lnTo>
                  <a:lnTo>
                    <a:pt x="253" y="195"/>
                  </a:lnTo>
                  <a:lnTo>
                    <a:pt x="243" y="201"/>
                  </a:lnTo>
                  <a:lnTo>
                    <a:pt x="243" y="201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199"/>
                  </a:lnTo>
                  <a:lnTo>
                    <a:pt x="240" y="199"/>
                  </a:lnTo>
                  <a:lnTo>
                    <a:pt x="238" y="202"/>
                  </a:lnTo>
                  <a:lnTo>
                    <a:pt x="238" y="202"/>
                  </a:lnTo>
                  <a:lnTo>
                    <a:pt x="237" y="202"/>
                  </a:lnTo>
                  <a:lnTo>
                    <a:pt x="237" y="201"/>
                  </a:lnTo>
                  <a:lnTo>
                    <a:pt x="238" y="199"/>
                  </a:lnTo>
                  <a:lnTo>
                    <a:pt x="237" y="199"/>
                  </a:lnTo>
                  <a:lnTo>
                    <a:pt x="237" y="199"/>
                  </a:lnTo>
                  <a:lnTo>
                    <a:pt x="237" y="202"/>
                  </a:lnTo>
                  <a:lnTo>
                    <a:pt x="234" y="205"/>
                  </a:lnTo>
                  <a:lnTo>
                    <a:pt x="234" y="205"/>
                  </a:lnTo>
                  <a:lnTo>
                    <a:pt x="235" y="205"/>
                  </a:lnTo>
                  <a:lnTo>
                    <a:pt x="237" y="203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203"/>
                  </a:lnTo>
                  <a:lnTo>
                    <a:pt x="227" y="212"/>
                  </a:lnTo>
                  <a:lnTo>
                    <a:pt x="227" y="212"/>
                  </a:lnTo>
                  <a:lnTo>
                    <a:pt x="221" y="215"/>
                  </a:lnTo>
                  <a:lnTo>
                    <a:pt x="212" y="220"/>
                  </a:lnTo>
                  <a:lnTo>
                    <a:pt x="212" y="220"/>
                  </a:lnTo>
                  <a:lnTo>
                    <a:pt x="211" y="22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3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4"/>
                  </a:lnTo>
                  <a:lnTo>
                    <a:pt x="189" y="236"/>
                  </a:lnTo>
                  <a:lnTo>
                    <a:pt x="189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12" y="284"/>
                  </a:lnTo>
                  <a:lnTo>
                    <a:pt x="112" y="278"/>
                  </a:lnTo>
                  <a:lnTo>
                    <a:pt x="112" y="278"/>
                  </a:lnTo>
                  <a:lnTo>
                    <a:pt x="115" y="277"/>
                  </a:lnTo>
                  <a:lnTo>
                    <a:pt x="116" y="275"/>
                  </a:lnTo>
                  <a:lnTo>
                    <a:pt x="116" y="275"/>
                  </a:lnTo>
                  <a:lnTo>
                    <a:pt x="116" y="274"/>
                  </a:lnTo>
                  <a:lnTo>
                    <a:pt x="116" y="269"/>
                  </a:lnTo>
                  <a:lnTo>
                    <a:pt x="118" y="266"/>
                  </a:lnTo>
                  <a:lnTo>
                    <a:pt x="116" y="263"/>
                  </a:lnTo>
                  <a:lnTo>
                    <a:pt x="116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2"/>
                  </a:lnTo>
                  <a:lnTo>
                    <a:pt x="118" y="258"/>
                  </a:lnTo>
                  <a:lnTo>
                    <a:pt x="118" y="259"/>
                  </a:lnTo>
                  <a:lnTo>
                    <a:pt x="118" y="259"/>
                  </a:lnTo>
                  <a:lnTo>
                    <a:pt x="118" y="249"/>
                  </a:lnTo>
                  <a:lnTo>
                    <a:pt x="119" y="240"/>
                  </a:lnTo>
                  <a:lnTo>
                    <a:pt x="118" y="240"/>
                  </a:lnTo>
                  <a:lnTo>
                    <a:pt x="118" y="240"/>
                  </a:lnTo>
                  <a:lnTo>
                    <a:pt x="119" y="237"/>
                  </a:lnTo>
                  <a:lnTo>
                    <a:pt x="119" y="237"/>
                  </a:lnTo>
                  <a:lnTo>
                    <a:pt x="118" y="237"/>
                  </a:lnTo>
                  <a:lnTo>
                    <a:pt x="118" y="239"/>
                  </a:lnTo>
                  <a:lnTo>
                    <a:pt x="118" y="240"/>
                  </a:lnTo>
                  <a:lnTo>
                    <a:pt x="116" y="240"/>
                  </a:lnTo>
                  <a:lnTo>
                    <a:pt x="116" y="240"/>
                  </a:lnTo>
                  <a:lnTo>
                    <a:pt x="118" y="237"/>
                  </a:lnTo>
                  <a:lnTo>
                    <a:pt x="118" y="233"/>
                  </a:lnTo>
                  <a:lnTo>
                    <a:pt x="118" y="228"/>
                  </a:lnTo>
                  <a:lnTo>
                    <a:pt x="121" y="225"/>
                  </a:lnTo>
                  <a:lnTo>
                    <a:pt x="121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8" y="224"/>
                  </a:lnTo>
                  <a:lnTo>
                    <a:pt x="119" y="224"/>
                  </a:lnTo>
                  <a:lnTo>
                    <a:pt x="118" y="223"/>
                  </a:lnTo>
                  <a:lnTo>
                    <a:pt x="118" y="223"/>
                  </a:lnTo>
                  <a:lnTo>
                    <a:pt x="119" y="221"/>
                  </a:lnTo>
                  <a:lnTo>
                    <a:pt x="121" y="220"/>
                  </a:lnTo>
                  <a:lnTo>
                    <a:pt x="121" y="220"/>
                  </a:lnTo>
                  <a:lnTo>
                    <a:pt x="121" y="221"/>
                  </a:lnTo>
                  <a:lnTo>
                    <a:pt x="121" y="221"/>
                  </a:lnTo>
                  <a:lnTo>
                    <a:pt x="121" y="217"/>
                  </a:lnTo>
                  <a:lnTo>
                    <a:pt x="121" y="214"/>
                  </a:lnTo>
                  <a:lnTo>
                    <a:pt x="121" y="217"/>
                  </a:lnTo>
                  <a:lnTo>
                    <a:pt x="121" y="217"/>
                  </a:lnTo>
                  <a:lnTo>
                    <a:pt x="119" y="205"/>
                  </a:lnTo>
                  <a:lnTo>
                    <a:pt x="119" y="199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0"/>
                  </a:lnTo>
                  <a:lnTo>
                    <a:pt x="118" y="187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6" y="179"/>
                  </a:lnTo>
                  <a:lnTo>
                    <a:pt x="116" y="179"/>
                  </a:lnTo>
                  <a:lnTo>
                    <a:pt x="118" y="179"/>
                  </a:lnTo>
                  <a:lnTo>
                    <a:pt x="118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8" y="173"/>
                  </a:lnTo>
                  <a:lnTo>
                    <a:pt x="115" y="170"/>
                  </a:lnTo>
                  <a:lnTo>
                    <a:pt x="116" y="170"/>
                  </a:lnTo>
                  <a:lnTo>
                    <a:pt x="116" y="170"/>
                  </a:lnTo>
                  <a:lnTo>
                    <a:pt x="115" y="168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6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9" y="161"/>
                  </a:lnTo>
                  <a:lnTo>
                    <a:pt x="118" y="158"/>
                  </a:lnTo>
                  <a:lnTo>
                    <a:pt x="118" y="155"/>
                  </a:lnTo>
                  <a:lnTo>
                    <a:pt x="119" y="154"/>
                  </a:lnTo>
                  <a:lnTo>
                    <a:pt x="119" y="154"/>
                  </a:lnTo>
                  <a:lnTo>
                    <a:pt x="118" y="152"/>
                  </a:lnTo>
                  <a:lnTo>
                    <a:pt x="116" y="155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5" y="157"/>
                  </a:lnTo>
                  <a:lnTo>
                    <a:pt x="115" y="152"/>
                  </a:lnTo>
                  <a:lnTo>
                    <a:pt x="115" y="152"/>
                  </a:lnTo>
                  <a:lnTo>
                    <a:pt x="116" y="149"/>
                  </a:lnTo>
                  <a:lnTo>
                    <a:pt x="118" y="148"/>
                  </a:lnTo>
                  <a:lnTo>
                    <a:pt x="119" y="143"/>
                  </a:lnTo>
                  <a:lnTo>
                    <a:pt x="119" y="143"/>
                  </a:lnTo>
                  <a:lnTo>
                    <a:pt x="119" y="145"/>
                  </a:lnTo>
                  <a:lnTo>
                    <a:pt x="119" y="145"/>
                  </a:lnTo>
                  <a:lnTo>
                    <a:pt x="119" y="142"/>
                  </a:lnTo>
                  <a:lnTo>
                    <a:pt x="119" y="141"/>
                  </a:lnTo>
                  <a:lnTo>
                    <a:pt x="119" y="139"/>
                  </a:lnTo>
                  <a:lnTo>
                    <a:pt x="119" y="139"/>
                  </a:lnTo>
                  <a:lnTo>
                    <a:pt x="118" y="138"/>
                  </a:lnTo>
                  <a:lnTo>
                    <a:pt x="118" y="136"/>
                  </a:lnTo>
                  <a:lnTo>
                    <a:pt x="118" y="136"/>
                  </a:lnTo>
                  <a:lnTo>
                    <a:pt x="116" y="136"/>
                  </a:lnTo>
                  <a:lnTo>
                    <a:pt x="118" y="141"/>
                  </a:lnTo>
                  <a:lnTo>
                    <a:pt x="118" y="141"/>
                  </a:lnTo>
                  <a:lnTo>
                    <a:pt x="115" y="136"/>
                  </a:lnTo>
                  <a:lnTo>
                    <a:pt x="115" y="133"/>
                  </a:lnTo>
                  <a:lnTo>
                    <a:pt x="115" y="130"/>
                  </a:lnTo>
                  <a:lnTo>
                    <a:pt x="115" y="130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16" y="132"/>
                  </a:lnTo>
                  <a:lnTo>
                    <a:pt x="116" y="129"/>
                  </a:lnTo>
                  <a:lnTo>
                    <a:pt x="116" y="129"/>
                  </a:lnTo>
                  <a:lnTo>
                    <a:pt x="118" y="130"/>
                  </a:lnTo>
                  <a:lnTo>
                    <a:pt x="119" y="133"/>
                  </a:lnTo>
                  <a:lnTo>
                    <a:pt x="119" y="136"/>
                  </a:lnTo>
                  <a:lnTo>
                    <a:pt x="119" y="138"/>
                  </a:lnTo>
                  <a:lnTo>
                    <a:pt x="119" y="138"/>
                  </a:lnTo>
                  <a:lnTo>
                    <a:pt x="119" y="136"/>
                  </a:lnTo>
                  <a:lnTo>
                    <a:pt x="119" y="135"/>
                  </a:lnTo>
                  <a:lnTo>
                    <a:pt x="119" y="133"/>
                  </a:lnTo>
                  <a:lnTo>
                    <a:pt x="121" y="135"/>
                  </a:lnTo>
                  <a:lnTo>
                    <a:pt x="121" y="135"/>
                  </a:lnTo>
                  <a:lnTo>
                    <a:pt x="119" y="132"/>
                  </a:lnTo>
                  <a:lnTo>
                    <a:pt x="119" y="130"/>
                  </a:lnTo>
                  <a:lnTo>
                    <a:pt x="119" y="127"/>
                  </a:lnTo>
                  <a:lnTo>
                    <a:pt x="118" y="126"/>
                  </a:lnTo>
                  <a:lnTo>
                    <a:pt x="119" y="126"/>
                  </a:lnTo>
                  <a:lnTo>
                    <a:pt x="119" y="126"/>
                  </a:lnTo>
                  <a:lnTo>
                    <a:pt x="119" y="123"/>
                  </a:lnTo>
                  <a:lnTo>
                    <a:pt x="121" y="124"/>
                  </a:lnTo>
                  <a:lnTo>
                    <a:pt x="121" y="124"/>
                  </a:lnTo>
                  <a:lnTo>
                    <a:pt x="121" y="123"/>
                  </a:lnTo>
                  <a:lnTo>
                    <a:pt x="121" y="120"/>
                  </a:lnTo>
                  <a:lnTo>
                    <a:pt x="122" y="119"/>
                  </a:lnTo>
                  <a:lnTo>
                    <a:pt x="122" y="117"/>
                  </a:lnTo>
                  <a:lnTo>
                    <a:pt x="122" y="117"/>
                  </a:lnTo>
                  <a:lnTo>
                    <a:pt x="121" y="119"/>
                  </a:lnTo>
                  <a:lnTo>
                    <a:pt x="121" y="120"/>
                  </a:lnTo>
                  <a:lnTo>
                    <a:pt x="119" y="120"/>
                  </a:lnTo>
                  <a:lnTo>
                    <a:pt x="118" y="120"/>
                  </a:lnTo>
                  <a:lnTo>
                    <a:pt x="118" y="120"/>
                  </a:lnTo>
                  <a:lnTo>
                    <a:pt x="118" y="117"/>
                  </a:lnTo>
                  <a:lnTo>
                    <a:pt x="119" y="114"/>
                  </a:lnTo>
                  <a:lnTo>
                    <a:pt x="121" y="113"/>
                  </a:lnTo>
                  <a:lnTo>
                    <a:pt x="122" y="108"/>
                  </a:lnTo>
                  <a:lnTo>
                    <a:pt x="122" y="108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2" y="107"/>
                  </a:lnTo>
                  <a:lnTo>
                    <a:pt x="122" y="107"/>
                  </a:lnTo>
                  <a:lnTo>
                    <a:pt x="122" y="104"/>
                  </a:lnTo>
                  <a:lnTo>
                    <a:pt x="121" y="104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21" y="104"/>
                  </a:lnTo>
                  <a:lnTo>
                    <a:pt x="119" y="102"/>
                  </a:lnTo>
                  <a:lnTo>
                    <a:pt x="118" y="100"/>
                  </a:lnTo>
                  <a:lnTo>
                    <a:pt x="119" y="100"/>
                  </a:lnTo>
                  <a:lnTo>
                    <a:pt x="119" y="100"/>
                  </a:lnTo>
                  <a:lnTo>
                    <a:pt x="119" y="97"/>
                  </a:lnTo>
                  <a:lnTo>
                    <a:pt x="118" y="97"/>
                  </a:lnTo>
                  <a:lnTo>
                    <a:pt x="118" y="95"/>
                  </a:lnTo>
                  <a:lnTo>
                    <a:pt x="118" y="94"/>
                  </a:lnTo>
                  <a:lnTo>
                    <a:pt x="119" y="95"/>
                  </a:lnTo>
                  <a:lnTo>
                    <a:pt x="119" y="92"/>
                  </a:lnTo>
                  <a:lnTo>
                    <a:pt x="121" y="94"/>
                  </a:lnTo>
                  <a:lnTo>
                    <a:pt x="121" y="94"/>
                  </a:lnTo>
                  <a:lnTo>
                    <a:pt x="121" y="89"/>
                  </a:lnTo>
                  <a:lnTo>
                    <a:pt x="121" y="86"/>
                  </a:lnTo>
                  <a:lnTo>
                    <a:pt x="121" y="86"/>
                  </a:lnTo>
                  <a:lnTo>
                    <a:pt x="119" y="86"/>
                  </a:lnTo>
                  <a:lnTo>
                    <a:pt x="118" y="83"/>
                  </a:lnTo>
                  <a:lnTo>
                    <a:pt x="118" y="83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1"/>
                  </a:lnTo>
                  <a:lnTo>
                    <a:pt x="119" y="81"/>
                  </a:lnTo>
                  <a:lnTo>
                    <a:pt x="121" y="82"/>
                  </a:lnTo>
                  <a:lnTo>
                    <a:pt x="119" y="83"/>
                  </a:lnTo>
                  <a:lnTo>
                    <a:pt x="119" y="83"/>
                  </a:lnTo>
                  <a:lnTo>
                    <a:pt x="121" y="85"/>
                  </a:lnTo>
                  <a:lnTo>
                    <a:pt x="121" y="85"/>
                  </a:lnTo>
                  <a:lnTo>
                    <a:pt x="122" y="82"/>
                  </a:lnTo>
                  <a:lnTo>
                    <a:pt x="122" y="82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81"/>
                  </a:lnTo>
                  <a:lnTo>
                    <a:pt x="121" y="81"/>
                  </a:lnTo>
                  <a:lnTo>
                    <a:pt x="119" y="79"/>
                  </a:lnTo>
                  <a:lnTo>
                    <a:pt x="119" y="79"/>
                  </a:lnTo>
                  <a:lnTo>
                    <a:pt x="119" y="78"/>
                  </a:lnTo>
                  <a:lnTo>
                    <a:pt x="119" y="78"/>
                  </a:lnTo>
                  <a:lnTo>
                    <a:pt x="121" y="79"/>
                  </a:lnTo>
                  <a:lnTo>
                    <a:pt x="121" y="79"/>
                  </a:lnTo>
                  <a:lnTo>
                    <a:pt x="119" y="76"/>
                  </a:lnTo>
                  <a:lnTo>
                    <a:pt x="119" y="76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78"/>
                  </a:lnTo>
                  <a:lnTo>
                    <a:pt x="121" y="78"/>
                  </a:lnTo>
                  <a:lnTo>
                    <a:pt x="124" y="79"/>
                  </a:lnTo>
                  <a:lnTo>
                    <a:pt x="124" y="79"/>
                  </a:lnTo>
                  <a:lnTo>
                    <a:pt x="122" y="78"/>
                  </a:lnTo>
                  <a:lnTo>
                    <a:pt x="122" y="78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3"/>
                  </a:lnTo>
                  <a:lnTo>
                    <a:pt x="122" y="73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9"/>
                  </a:lnTo>
                  <a:lnTo>
                    <a:pt x="125" y="79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8" y="76"/>
                  </a:lnTo>
                  <a:lnTo>
                    <a:pt x="128" y="76"/>
                  </a:lnTo>
                  <a:lnTo>
                    <a:pt x="131" y="78"/>
                  </a:lnTo>
                  <a:lnTo>
                    <a:pt x="132" y="79"/>
                  </a:lnTo>
                  <a:lnTo>
                    <a:pt x="132" y="79"/>
                  </a:lnTo>
                  <a:lnTo>
                    <a:pt x="129" y="78"/>
                  </a:lnTo>
                  <a:lnTo>
                    <a:pt x="131" y="81"/>
                  </a:lnTo>
                  <a:lnTo>
                    <a:pt x="131" y="81"/>
                  </a:lnTo>
                  <a:lnTo>
                    <a:pt x="126" y="81"/>
                  </a:lnTo>
                  <a:lnTo>
                    <a:pt x="126" y="81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28" y="81"/>
                  </a:lnTo>
                  <a:lnTo>
                    <a:pt x="129" y="81"/>
                  </a:lnTo>
                  <a:lnTo>
                    <a:pt x="132" y="82"/>
                  </a:lnTo>
                  <a:lnTo>
                    <a:pt x="135" y="83"/>
                  </a:lnTo>
                  <a:lnTo>
                    <a:pt x="137" y="83"/>
                  </a:lnTo>
                  <a:lnTo>
                    <a:pt x="138" y="83"/>
                  </a:lnTo>
                  <a:lnTo>
                    <a:pt x="140" y="85"/>
                  </a:lnTo>
                  <a:lnTo>
                    <a:pt x="140" y="85"/>
                  </a:lnTo>
                  <a:lnTo>
                    <a:pt x="138" y="85"/>
                  </a:lnTo>
                  <a:lnTo>
                    <a:pt x="138" y="85"/>
                  </a:lnTo>
                  <a:lnTo>
                    <a:pt x="140" y="86"/>
                  </a:lnTo>
                  <a:lnTo>
                    <a:pt x="141" y="85"/>
                  </a:lnTo>
                  <a:lnTo>
                    <a:pt x="144" y="85"/>
                  </a:lnTo>
                  <a:lnTo>
                    <a:pt x="145" y="86"/>
                  </a:lnTo>
                  <a:lnTo>
                    <a:pt x="145" y="86"/>
                  </a:lnTo>
                  <a:lnTo>
                    <a:pt x="147" y="88"/>
                  </a:lnTo>
                  <a:lnTo>
                    <a:pt x="147" y="88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7" y="92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58" y="94"/>
                  </a:lnTo>
                  <a:lnTo>
                    <a:pt x="156" y="94"/>
                  </a:lnTo>
                  <a:lnTo>
                    <a:pt x="156" y="94"/>
                  </a:lnTo>
                  <a:lnTo>
                    <a:pt x="157" y="95"/>
                  </a:lnTo>
                  <a:lnTo>
                    <a:pt x="158" y="97"/>
                  </a:lnTo>
                  <a:lnTo>
                    <a:pt x="160" y="97"/>
                  </a:lnTo>
                  <a:lnTo>
                    <a:pt x="163" y="100"/>
                  </a:lnTo>
                  <a:lnTo>
                    <a:pt x="160" y="98"/>
                  </a:lnTo>
                  <a:lnTo>
                    <a:pt x="160" y="98"/>
                  </a:lnTo>
                  <a:lnTo>
                    <a:pt x="160" y="100"/>
                  </a:lnTo>
                  <a:lnTo>
                    <a:pt x="161" y="101"/>
                  </a:lnTo>
                  <a:lnTo>
                    <a:pt x="164" y="105"/>
                  </a:lnTo>
                  <a:lnTo>
                    <a:pt x="164" y="105"/>
                  </a:lnTo>
                  <a:lnTo>
                    <a:pt x="163" y="101"/>
                  </a:lnTo>
                  <a:lnTo>
                    <a:pt x="163" y="100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6" y="100"/>
                  </a:lnTo>
                  <a:lnTo>
                    <a:pt x="167" y="100"/>
                  </a:lnTo>
                  <a:lnTo>
                    <a:pt x="167" y="100"/>
                  </a:lnTo>
                  <a:lnTo>
                    <a:pt x="169" y="102"/>
                  </a:lnTo>
                  <a:lnTo>
                    <a:pt x="170" y="104"/>
                  </a:lnTo>
                  <a:lnTo>
                    <a:pt x="169" y="105"/>
                  </a:lnTo>
                  <a:lnTo>
                    <a:pt x="169" y="105"/>
                  </a:lnTo>
                  <a:lnTo>
                    <a:pt x="172" y="105"/>
                  </a:lnTo>
                  <a:lnTo>
                    <a:pt x="173" y="104"/>
                  </a:lnTo>
                  <a:lnTo>
                    <a:pt x="173" y="104"/>
                  </a:lnTo>
                  <a:lnTo>
                    <a:pt x="174" y="107"/>
                  </a:lnTo>
                  <a:lnTo>
                    <a:pt x="174" y="110"/>
                  </a:lnTo>
                  <a:lnTo>
                    <a:pt x="174" y="110"/>
                  </a:lnTo>
                  <a:lnTo>
                    <a:pt x="176" y="110"/>
                  </a:lnTo>
                  <a:lnTo>
                    <a:pt x="176" y="108"/>
                  </a:lnTo>
                  <a:lnTo>
                    <a:pt x="176" y="107"/>
                  </a:lnTo>
                  <a:lnTo>
                    <a:pt x="177" y="108"/>
                  </a:lnTo>
                  <a:lnTo>
                    <a:pt x="177" y="108"/>
                  </a:lnTo>
                  <a:lnTo>
                    <a:pt x="182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3"/>
                  </a:lnTo>
                  <a:lnTo>
                    <a:pt x="187" y="113"/>
                  </a:lnTo>
                  <a:lnTo>
                    <a:pt x="186" y="114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4"/>
                  </a:lnTo>
                  <a:lnTo>
                    <a:pt x="189" y="114"/>
                  </a:lnTo>
                  <a:lnTo>
                    <a:pt x="190" y="113"/>
                  </a:lnTo>
                  <a:lnTo>
                    <a:pt x="192" y="113"/>
                  </a:lnTo>
                  <a:lnTo>
                    <a:pt x="193" y="113"/>
                  </a:lnTo>
                  <a:lnTo>
                    <a:pt x="193" y="113"/>
                  </a:lnTo>
                  <a:lnTo>
                    <a:pt x="195" y="113"/>
                  </a:lnTo>
                  <a:lnTo>
                    <a:pt x="196" y="116"/>
                  </a:lnTo>
                  <a:lnTo>
                    <a:pt x="198" y="119"/>
                  </a:lnTo>
                  <a:lnTo>
                    <a:pt x="201" y="119"/>
                  </a:lnTo>
                  <a:lnTo>
                    <a:pt x="201" y="119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208" y="121"/>
                  </a:lnTo>
                  <a:lnTo>
                    <a:pt x="209" y="124"/>
                  </a:lnTo>
                  <a:lnTo>
                    <a:pt x="209" y="124"/>
                  </a:lnTo>
                  <a:lnTo>
                    <a:pt x="209" y="123"/>
                  </a:lnTo>
                  <a:lnTo>
                    <a:pt x="211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close/>
                  <a:moveTo>
                    <a:pt x="218" y="127"/>
                  </a:moveTo>
                  <a:lnTo>
                    <a:pt x="218" y="127"/>
                  </a:lnTo>
                  <a:lnTo>
                    <a:pt x="218" y="127"/>
                  </a:lnTo>
                  <a:lnTo>
                    <a:pt x="217" y="126"/>
                  </a:lnTo>
                  <a:lnTo>
                    <a:pt x="217" y="126"/>
                  </a:lnTo>
                  <a:lnTo>
                    <a:pt x="218" y="127"/>
                  </a:lnTo>
                  <a:lnTo>
                    <a:pt x="218" y="127"/>
                  </a:lnTo>
                  <a:close/>
                  <a:moveTo>
                    <a:pt x="161" y="98"/>
                  </a:moveTo>
                  <a:lnTo>
                    <a:pt x="161" y="98"/>
                  </a:lnTo>
                  <a:lnTo>
                    <a:pt x="163" y="97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3" y="98"/>
                  </a:lnTo>
                  <a:lnTo>
                    <a:pt x="161" y="98"/>
                  </a:lnTo>
                  <a:lnTo>
                    <a:pt x="161" y="98"/>
                  </a:lnTo>
                  <a:close/>
                  <a:moveTo>
                    <a:pt x="113" y="332"/>
                  </a:moveTo>
                  <a:lnTo>
                    <a:pt x="113" y="332"/>
                  </a:lnTo>
                  <a:lnTo>
                    <a:pt x="116" y="332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15" y="334"/>
                  </a:lnTo>
                  <a:lnTo>
                    <a:pt x="113" y="332"/>
                  </a:lnTo>
                  <a:lnTo>
                    <a:pt x="113" y="33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7811598" y="2543258"/>
            <a:ext cx="3793341" cy="584775"/>
            <a:chOff x="8113736" y="2492072"/>
            <a:chExt cx="3793341" cy="584775"/>
          </a:xfrm>
        </p:grpSpPr>
        <p:sp>
          <p:nvSpPr>
            <p:cNvPr id="30" name="Freeform 410">
              <a:extLst>
                <a:ext uri="{FF2B5EF4-FFF2-40B4-BE49-F238E27FC236}">
                  <a16:creationId xmlns:a16="http://schemas.microsoft.com/office/drawing/2014/main" id="{3B37FBCB-25AF-4257-9409-AE1A3420C1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13736" y="2509931"/>
              <a:ext cx="304801" cy="305689"/>
            </a:xfrm>
            <a:custGeom>
              <a:avLst/>
              <a:gdLst>
                <a:gd name="T0" fmla="*/ 343 w 343"/>
                <a:gd name="T1" fmla="*/ 196 h 344"/>
                <a:gd name="T2" fmla="*/ 340 w 343"/>
                <a:gd name="T3" fmla="*/ 157 h 344"/>
                <a:gd name="T4" fmla="*/ 342 w 343"/>
                <a:gd name="T5" fmla="*/ 152 h 344"/>
                <a:gd name="T6" fmla="*/ 305 w 343"/>
                <a:gd name="T7" fmla="*/ 69 h 344"/>
                <a:gd name="T8" fmla="*/ 174 w 343"/>
                <a:gd name="T9" fmla="*/ 4 h 344"/>
                <a:gd name="T10" fmla="*/ 134 w 343"/>
                <a:gd name="T11" fmla="*/ 4 h 344"/>
                <a:gd name="T12" fmla="*/ 87 w 343"/>
                <a:gd name="T13" fmla="*/ 22 h 344"/>
                <a:gd name="T14" fmla="*/ 49 w 343"/>
                <a:gd name="T15" fmla="*/ 51 h 344"/>
                <a:gd name="T16" fmla="*/ 23 w 343"/>
                <a:gd name="T17" fmla="*/ 100 h 344"/>
                <a:gd name="T18" fmla="*/ 17 w 343"/>
                <a:gd name="T19" fmla="*/ 113 h 344"/>
                <a:gd name="T20" fmla="*/ 9 w 343"/>
                <a:gd name="T21" fmla="*/ 152 h 344"/>
                <a:gd name="T22" fmla="*/ 4 w 343"/>
                <a:gd name="T23" fmla="*/ 157 h 344"/>
                <a:gd name="T24" fmla="*/ 1 w 343"/>
                <a:gd name="T25" fmla="*/ 187 h 344"/>
                <a:gd name="T26" fmla="*/ 10 w 343"/>
                <a:gd name="T27" fmla="*/ 209 h 344"/>
                <a:gd name="T28" fmla="*/ 10 w 343"/>
                <a:gd name="T29" fmla="*/ 227 h 344"/>
                <a:gd name="T30" fmla="*/ 20 w 343"/>
                <a:gd name="T31" fmla="*/ 253 h 344"/>
                <a:gd name="T32" fmla="*/ 51 w 343"/>
                <a:gd name="T33" fmla="*/ 290 h 344"/>
                <a:gd name="T34" fmla="*/ 65 w 343"/>
                <a:gd name="T35" fmla="*/ 307 h 344"/>
                <a:gd name="T36" fmla="*/ 92 w 343"/>
                <a:gd name="T37" fmla="*/ 322 h 344"/>
                <a:gd name="T38" fmla="*/ 112 w 343"/>
                <a:gd name="T39" fmla="*/ 334 h 344"/>
                <a:gd name="T40" fmla="*/ 135 w 343"/>
                <a:gd name="T41" fmla="*/ 340 h 344"/>
                <a:gd name="T42" fmla="*/ 166 w 343"/>
                <a:gd name="T43" fmla="*/ 344 h 344"/>
                <a:gd name="T44" fmla="*/ 201 w 343"/>
                <a:gd name="T45" fmla="*/ 338 h 344"/>
                <a:gd name="T46" fmla="*/ 206 w 343"/>
                <a:gd name="T47" fmla="*/ 338 h 344"/>
                <a:gd name="T48" fmla="*/ 241 w 343"/>
                <a:gd name="T49" fmla="*/ 328 h 344"/>
                <a:gd name="T50" fmla="*/ 249 w 343"/>
                <a:gd name="T51" fmla="*/ 325 h 344"/>
                <a:gd name="T52" fmla="*/ 283 w 343"/>
                <a:gd name="T53" fmla="*/ 304 h 344"/>
                <a:gd name="T54" fmla="*/ 294 w 343"/>
                <a:gd name="T55" fmla="*/ 290 h 344"/>
                <a:gd name="T56" fmla="*/ 312 w 343"/>
                <a:gd name="T57" fmla="*/ 274 h 344"/>
                <a:gd name="T58" fmla="*/ 326 w 343"/>
                <a:gd name="T59" fmla="*/ 253 h 344"/>
                <a:gd name="T60" fmla="*/ 331 w 343"/>
                <a:gd name="T61" fmla="*/ 246 h 344"/>
                <a:gd name="T62" fmla="*/ 343 w 343"/>
                <a:gd name="T63" fmla="*/ 212 h 344"/>
                <a:gd name="T64" fmla="*/ 218 w 343"/>
                <a:gd name="T65" fmla="*/ 123 h 344"/>
                <a:gd name="T66" fmla="*/ 234 w 343"/>
                <a:gd name="T67" fmla="*/ 133 h 344"/>
                <a:gd name="T68" fmla="*/ 234 w 343"/>
                <a:gd name="T69" fmla="*/ 141 h 344"/>
                <a:gd name="T70" fmla="*/ 266 w 343"/>
                <a:gd name="T71" fmla="*/ 152 h 344"/>
                <a:gd name="T72" fmla="*/ 270 w 343"/>
                <a:gd name="T73" fmla="*/ 164 h 344"/>
                <a:gd name="T74" fmla="*/ 283 w 343"/>
                <a:gd name="T75" fmla="*/ 168 h 344"/>
                <a:gd name="T76" fmla="*/ 275 w 343"/>
                <a:gd name="T77" fmla="*/ 170 h 344"/>
                <a:gd name="T78" fmla="*/ 275 w 343"/>
                <a:gd name="T79" fmla="*/ 173 h 344"/>
                <a:gd name="T80" fmla="*/ 269 w 343"/>
                <a:gd name="T81" fmla="*/ 184 h 344"/>
                <a:gd name="T82" fmla="*/ 257 w 343"/>
                <a:gd name="T83" fmla="*/ 190 h 344"/>
                <a:gd name="T84" fmla="*/ 234 w 343"/>
                <a:gd name="T85" fmla="*/ 205 h 344"/>
                <a:gd name="T86" fmla="*/ 192 w 343"/>
                <a:gd name="T87" fmla="*/ 233 h 344"/>
                <a:gd name="T88" fmla="*/ 116 w 343"/>
                <a:gd name="T89" fmla="*/ 269 h 344"/>
                <a:gd name="T90" fmla="*/ 116 w 343"/>
                <a:gd name="T91" fmla="*/ 240 h 344"/>
                <a:gd name="T92" fmla="*/ 121 w 343"/>
                <a:gd name="T93" fmla="*/ 214 h 344"/>
                <a:gd name="T94" fmla="*/ 118 w 343"/>
                <a:gd name="T95" fmla="*/ 173 h 344"/>
                <a:gd name="T96" fmla="*/ 116 w 343"/>
                <a:gd name="T97" fmla="*/ 157 h 344"/>
                <a:gd name="T98" fmla="*/ 118 w 343"/>
                <a:gd name="T99" fmla="*/ 141 h 344"/>
                <a:gd name="T100" fmla="*/ 119 w 343"/>
                <a:gd name="T101" fmla="*/ 132 h 344"/>
                <a:gd name="T102" fmla="*/ 119 w 343"/>
                <a:gd name="T103" fmla="*/ 114 h 344"/>
                <a:gd name="T104" fmla="*/ 119 w 343"/>
                <a:gd name="T105" fmla="*/ 97 h 344"/>
                <a:gd name="T106" fmla="*/ 121 w 343"/>
                <a:gd name="T107" fmla="*/ 82 h 344"/>
                <a:gd name="T108" fmla="*/ 122 w 343"/>
                <a:gd name="T109" fmla="*/ 81 h 344"/>
                <a:gd name="T110" fmla="*/ 125 w 343"/>
                <a:gd name="T111" fmla="*/ 76 h 344"/>
                <a:gd name="T112" fmla="*/ 128 w 343"/>
                <a:gd name="T113" fmla="*/ 81 h 344"/>
                <a:gd name="T114" fmla="*/ 150 w 343"/>
                <a:gd name="T115" fmla="*/ 89 h 344"/>
                <a:gd name="T116" fmla="*/ 160 w 343"/>
                <a:gd name="T117" fmla="*/ 100 h 344"/>
                <a:gd name="T118" fmla="*/ 174 w 343"/>
                <a:gd name="T119" fmla="*/ 110 h 344"/>
                <a:gd name="T120" fmla="*/ 195 w 343"/>
                <a:gd name="T121" fmla="*/ 113 h 344"/>
                <a:gd name="T122" fmla="*/ 217 w 343"/>
                <a:gd name="T123" fmla="*/ 12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3" h="344">
                  <a:moveTo>
                    <a:pt x="334" y="211"/>
                  </a:moveTo>
                  <a:lnTo>
                    <a:pt x="334" y="211"/>
                  </a:lnTo>
                  <a:lnTo>
                    <a:pt x="336" y="205"/>
                  </a:lnTo>
                  <a:lnTo>
                    <a:pt x="337" y="206"/>
                  </a:lnTo>
                  <a:lnTo>
                    <a:pt x="337" y="205"/>
                  </a:lnTo>
                  <a:lnTo>
                    <a:pt x="336" y="205"/>
                  </a:lnTo>
                  <a:lnTo>
                    <a:pt x="336" y="205"/>
                  </a:lnTo>
                  <a:lnTo>
                    <a:pt x="337" y="199"/>
                  </a:lnTo>
                  <a:lnTo>
                    <a:pt x="337" y="199"/>
                  </a:lnTo>
                  <a:lnTo>
                    <a:pt x="339" y="199"/>
                  </a:lnTo>
                  <a:lnTo>
                    <a:pt x="340" y="201"/>
                  </a:lnTo>
                  <a:lnTo>
                    <a:pt x="342" y="202"/>
                  </a:lnTo>
                  <a:lnTo>
                    <a:pt x="343" y="202"/>
                  </a:lnTo>
                  <a:lnTo>
                    <a:pt x="343" y="202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3" y="199"/>
                  </a:lnTo>
                  <a:lnTo>
                    <a:pt x="343" y="196"/>
                  </a:lnTo>
                  <a:lnTo>
                    <a:pt x="343" y="196"/>
                  </a:lnTo>
                  <a:lnTo>
                    <a:pt x="343" y="195"/>
                  </a:lnTo>
                  <a:lnTo>
                    <a:pt x="343" y="193"/>
                  </a:lnTo>
                  <a:lnTo>
                    <a:pt x="343" y="192"/>
                  </a:lnTo>
                  <a:lnTo>
                    <a:pt x="342" y="195"/>
                  </a:lnTo>
                  <a:lnTo>
                    <a:pt x="342" y="195"/>
                  </a:lnTo>
                  <a:lnTo>
                    <a:pt x="342" y="190"/>
                  </a:lnTo>
                  <a:lnTo>
                    <a:pt x="343" y="186"/>
                  </a:lnTo>
                  <a:lnTo>
                    <a:pt x="343" y="186"/>
                  </a:lnTo>
                  <a:lnTo>
                    <a:pt x="342" y="184"/>
                  </a:lnTo>
                  <a:lnTo>
                    <a:pt x="339" y="182"/>
                  </a:lnTo>
                  <a:lnTo>
                    <a:pt x="339" y="182"/>
                  </a:lnTo>
                  <a:lnTo>
                    <a:pt x="339" y="176"/>
                  </a:lnTo>
                  <a:lnTo>
                    <a:pt x="339" y="176"/>
                  </a:lnTo>
                  <a:lnTo>
                    <a:pt x="340" y="176"/>
                  </a:lnTo>
                  <a:lnTo>
                    <a:pt x="340" y="176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40" y="165"/>
                  </a:lnTo>
                  <a:lnTo>
                    <a:pt x="340" y="165"/>
                  </a:lnTo>
                  <a:lnTo>
                    <a:pt x="340" y="157"/>
                  </a:lnTo>
                  <a:lnTo>
                    <a:pt x="340" y="157"/>
                  </a:lnTo>
                  <a:lnTo>
                    <a:pt x="342" y="154"/>
                  </a:lnTo>
                  <a:lnTo>
                    <a:pt x="342" y="152"/>
                  </a:lnTo>
                  <a:lnTo>
                    <a:pt x="343" y="154"/>
                  </a:lnTo>
                  <a:lnTo>
                    <a:pt x="343" y="154"/>
                  </a:lnTo>
                  <a:lnTo>
                    <a:pt x="342" y="151"/>
                  </a:lnTo>
                  <a:lnTo>
                    <a:pt x="340" y="149"/>
                  </a:lnTo>
                  <a:lnTo>
                    <a:pt x="340" y="149"/>
                  </a:lnTo>
                  <a:lnTo>
                    <a:pt x="342" y="148"/>
                  </a:lnTo>
                  <a:lnTo>
                    <a:pt x="342" y="149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2" y="146"/>
                  </a:lnTo>
                  <a:lnTo>
                    <a:pt x="340" y="141"/>
                  </a:lnTo>
                  <a:lnTo>
                    <a:pt x="340" y="141"/>
                  </a:lnTo>
                  <a:lnTo>
                    <a:pt x="339" y="143"/>
                  </a:lnTo>
                  <a:lnTo>
                    <a:pt x="339" y="146"/>
                  </a:lnTo>
                  <a:lnTo>
                    <a:pt x="342" y="152"/>
                  </a:lnTo>
                  <a:lnTo>
                    <a:pt x="342" y="152"/>
                  </a:lnTo>
                  <a:lnTo>
                    <a:pt x="339" y="151"/>
                  </a:lnTo>
                  <a:lnTo>
                    <a:pt x="339" y="151"/>
                  </a:lnTo>
                  <a:lnTo>
                    <a:pt x="336" y="138"/>
                  </a:lnTo>
                  <a:lnTo>
                    <a:pt x="334" y="126"/>
                  </a:lnTo>
                  <a:lnTo>
                    <a:pt x="334" y="126"/>
                  </a:lnTo>
                  <a:lnTo>
                    <a:pt x="330" y="114"/>
                  </a:lnTo>
                  <a:lnTo>
                    <a:pt x="326" y="101"/>
                  </a:lnTo>
                  <a:lnTo>
                    <a:pt x="326" y="101"/>
                  </a:lnTo>
                  <a:lnTo>
                    <a:pt x="324" y="98"/>
                  </a:lnTo>
                  <a:lnTo>
                    <a:pt x="324" y="98"/>
                  </a:lnTo>
                  <a:lnTo>
                    <a:pt x="317" y="86"/>
                  </a:lnTo>
                  <a:lnTo>
                    <a:pt x="315" y="83"/>
                  </a:lnTo>
                  <a:lnTo>
                    <a:pt x="315" y="85"/>
                  </a:lnTo>
                  <a:lnTo>
                    <a:pt x="315" y="85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5" y="70"/>
                  </a:lnTo>
                  <a:lnTo>
                    <a:pt x="305" y="70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7" y="69"/>
                  </a:lnTo>
                  <a:lnTo>
                    <a:pt x="307" y="69"/>
                  </a:lnTo>
                  <a:lnTo>
                    <a:pt x="304" y="67"/>
                  </a:lnTo>
                  <a:lnTo>
                    <a:pt x="304" y="67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88" y="50"/>
                  </a:lnTo>
                  <a:lnTo>
                    <a:pt x="275" y="38"/>
                  </a:lnTo>
                  <a:lnTo>
                    <a:pt x="260" y="28"/>
                  </a:lnTo>
                  <a:lnTo>
                    <a:pt x="244" y="20"/>
                  </a:lnTo>
                  <a:lnTo>
                    <a:pt x="228" y="13"/>
                  </a:lnTo>
                  <a:lnTo>
                    <a:pt x="211" y="9"/>
                  </a:lnTo>
                  <a:lnTo>
                    <a:pt x="193" y="6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3" y="3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58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48" y="1"/>
                  </a:lnTo>
                  <a:lnTo>
                    <a:pt x="145" y="1"/>
                  </a:lnTo>
                  <a:lnTo>
                    <a:pt x="142" y="3"/>
                  </a:lnTo>
                  <a:lnTo>
                    <a:pt x="142" y="3"/>
                  </a:lnTo>
                  <a:lnTo>
                    <a:pt x="141" y="3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0" y="3"/>
                  </a:lnTo>
                  <a:lnTo>
                    <a:pt x="134" y="4"/>
                  </a:lnTo>
                  <a:lnTo>
                    <a:pt x="135" y="4"/>
                  </a:lnTo>
                  <a:lnTo>
                    <a:pt x="135" y="4"/>
                  </a:lnTo>
                  <a:lnTo>
                    <a:pt x="121" y="7"/>
                  </a:lnTo>
                  <a:lnTo>
                    <a:pt x="105" y="12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100" y="15"/>
                  </a:lnTo>
                  <a:lnTo>
                    <a:pt x="102" y="15"/>
                  </a:lnTo>
                  <a:lnTo>
                    <a:pt x="105" y="15"/>
                  </a:lnTo>
                  <a:lnTo>
                    <a:pt x="106" y="13"/>
                  </a:lnTo>
                  <a:lnTo>
                    <a:pt x="108" y="13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02" y="15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89" y="22"/>
                  </a:lnTo>
                  <a:lnTo>
                    <a:pt x="87" y="22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3" y="23"/>
                  </a:lnTo>
                  <a:lnTo>
                    <a:pt x="84" y="23"/>
                  </a:lnTo>
                  <a:lnTo>
                    <a:pt x="84" y="25"/>
                  </a:lnTo>
                  <a:lnTo>
                    <a:pt x="83" y="25"/>
                  </a:lnTo>
                  <a:lnTo>
                    <a:pt x="81" y="25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77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3" y="29"/>
                  </a:lnTo>
                  <a:lnTo>
                    <a:pt x="68" y="34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57" y="44"/>
                  </a:lnTo>
                  <a:lnTo>
                    <a:pt x="49" y="51"/>
                  </a:lnTo>
                  <a:lnTo>
                    <a:pt x="44" y="60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1" y="66"/>
                  </a:lnTo>
                  <a:lnTo>
                    <a:pt x="35" y="73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1" y="79"/>
                  </a:lnTo>
                  <a:lnTo>
                    <a:pt x="29" y="81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6" y="86"/>
                  </a:lnTo>
                  <a:lnTo>
                    <a:pt x="26" y="91"/>
                  </a:lnTo>
                  <a:lnTo>
                    <a:pt x="25" y="92"/>
                  </a:lnTo>
                  <a:lnTo>
                    <a:pt x="25" y="92"/>
                  </a:lnTo>
                  <a:lnTo>
                    <a:pt x="25" y="95"/>
                  </a:lnTo>
                  <a:lnTo>
                    <a:pt x="23" y="100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2" y="98"/>
                  </a:lnTo>
                  <a:lnTo>
                    <a:pt x="20" y="98"/>
                  </a:lnTo>
                  <a:lnTo>
                    <a:pt x="20" y="97"/>
                  </a:lnTo>
                  <a:lnTo>
                    <a:pt x="20" y="97"/>
                  </a:lnTo>
                  <a:lnTo>
                    <a:pt x="17" y="102"/>
                  </a:lnTo>
                  <a:lnTo>
                    <a:pt x="17" y="102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5" y="113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7"/>
                  </a:lnTo>
                  <a:lnTo>
                    <a:pt x="13" y="116"/>
                  </a:lnTo>
                  <a:lnTo>
                    <a:pt x="15" y="114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7" y="110"/>
                  </a:lnTo>
                  <a:lnTo>
                    <a:pt x="17" y="113"/>
                  </a:lnTo>
                  <a:lnTo>
                    <a:pt x="16" y="117"/>
                  </a:lnTo>
                  <a:lnTo>
                    <a:pt x="16" y="117"/>
                  </a:lnTo>
                  <a:lnTo>
                    <a:pt x="13" y="121"/>
                  </a:lnTo>
                  <a:lnTo>
                    <a:pt x="10" y="124"/>
                  </a:lnTo>
                  <a:lnTo>
                    <a:pt x="9" y="130"/>
                  </a:lnTo>
                  <a:lnTo>
                    <a:pt x="9" y="130"/>
                  </a:lnTo>
                  <a:lnTo>
                    <a:pt x="9" y="129"/>
                  </a:lnTo>
                  <a:lnTo>
                    <a:pt x="9" y="129"/>
                  </a:lnTo>
                  <a:lnTo>
                    <a:pt x="7" y="133"/>
                  </a:lnTo>
                  <a:lnTo>
                    <a:pt x="6" y="138"/>
                  </a:lnTo>
                  <a:lnTo>
                    <a:pt x="6" y="138"/>
                  </a:lnTo>
                  <a:lnTo>
                    <a:pt x="7" y="141"/>
                  </a:lnTo>
                  <a:lnTo>
                    <a:pt x="6" y="142"/>
                  </a:lnTo>
                  <a:lnTo>
                    <a:pt x="7" y="143"/>
                  </a:lnTo>
                  <a:lnTo>
                    <a:pt x="7" y="143"/>
                  </a:lnTo>
                  <a:lnTo>
                    <a:pt x="9" y="136"/>
                  </a:lnTo>
                  <a:lnTo>
                    <a:pt x="9" y="136"/>
                  </a:lnTo>
                  <a:lnTo>
                    <a:pt x="9" y="143"/>
                  </a:lnTo>
                  <a:lnTo>
                    <a:pt x="9" y="148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7" y="148"/>
                  </a:lnTo>
                  <a:lnTo>
                    <a:pt x="7" y="148"/>
                  </a:lnTo>
                  <a:lnTo>
                    <a:pt x="7" y="151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4" y="152"/>
                  </a:lnTo>
                  <a:lnTo>
                    <a:pt x="6" y="148"/>
                  </a:lnTo>
                  <a:lnTo>
                    <a:pt x="6" y="143"/>
                  </a:lnTo>
                  <a:lnTo>
                    <a:pt x="6" y="139"/>
                  </a:lnTo>
                  <a:lnTo>
                    <a:pt x="6" y="139"/>
                  </a:lnTo>
                  <a:lnTo>
                    <a:pt x="4" y="142"/>
                  </a:lnTo>
                  <a:lnTo>
                    <a:pt x="4" y="145"/>
                  </a:lnTo>
                  <a:lnTo>
                    <a:pt x="4" y="146"/>
                  </a:lnTo>
                  <a:lnTo>
                    <a:pt x="3" y="146"/>
                  </a:lnTo>
                  <a:lnTo>
                    <a:pt x="3" y="146"/>
                  </a:lnTo>
                  <a:lnTo>
                    <a:pt x="4" y="149"/>
                  </a:lnTo>
                  <a:lnTo>
                    <a:pt x="4" y="152"/>
                  </a:lnTo>
                  <a:lnTo>
                    <a:pt x="4" y="152"/>
                  </a:lnTo>
                  <a:lnTo>
                    <a:pt x="4" y="157"/>
                  </a:lnTo>
                  <a:lnTo>
                    <a:pt x="4" y="161"/>
                  </a:lnTo>
                  <a:lnTo>
                    <a:pt x="3" y="160"/>
                  </a:lnTo>
                  <a:lnTo>
                    <a:pt x="3" y="160"/>
                  </a:lnTo>
                  <a:lnTo>
                    <a:pt x="4" y="164"/>
                  </a:lnTo>
                  <a:lnTo>
                    <a:pt x="1" y="161"/>
                  </a:lnTo>
                  <a:lnTo>
                    <a:pt x="1" y="161"/>
                  </a:lnTo>
                  <a:lnTo>
                    <a:pt x="1" y="165"/>
                  </a:lnTo>
                  <a:lnTo>
                    <a:pt x="1" y="168"/>
                  </a:lnTo>
                  <a:lnTo>
                    <a:pt x="0" y="171"/>
                  </a:lnTo>
                  <a:lnTo>
                    <a:pt x="1" y="176"/>
                  </a:lnTo>
                  <a:lnTo>
                    <a:pt x="1" y="176"/>
                  </a:lnTo>
                  <a:lnTo>
                    <a:pt x="1" y="171"/>
                  </a:lnTo>
                  <a:lnTo>
                    <a:pt x="1" y="170"/>
                  </a:lnTo>
                  <a:lnTo>
                    <a:pt x="3" y="170"/>
                  </a:lnTo>
                  <a:lnTo>
                    <a:pt x="4" y="168"/>
                  </a:lnTo>
                  <a:lnTo>
                    <a:pt x="4" y="168"/>
                  </a:lnTo>
                  <a:lnTo>
                    <a:pt x="4" y="174"/>
                  </a:lnTo>
                  <a:lnTo>
                    <a:pt x="3" y="179"/>
                  </a:lnTo>
                  <a:lnTo>
                    <a:pt x="1" y="182"/>
                  </a:lnTo>
                  <a:lnTo>
                    <a:pt x="1" y="187"/>
                  </a:lnTo>
                  <a:lnTo>
                    <a:pt x="1" y="187"/>
                  </a:lnTo>
                  <a:lnTo>
                    <a:pt x="1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3" y="196"/>
                  </a:lnTo>
                  <a:lnTo>
                    <a:pt x="3" y="195"/>
                  </a:lnTo>
                  <a:lnTo>
                    <a:pt x="4" y="193"/>
                  </a:lnTo>
                  <a:lnTo>
                    <a:pt x="4" y="195"/>
                  </a:lnTo>
                  <a:lnTo>
                    <a:pt x="4" y="195"/>
                  </a:lnTo>
                  <a:lnTo>
                    <a:pt x="4" y="196"/>
                  </a:lnTo>
                  <a:lnTo>
                    <a:pt x="4" y="198"/>
                  </a:lnTo>
                  <a:lnTo>
                    <a:pt x="7" y="202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7" y="206"/>
                  </a:lnTo>
                  <a:lnTo>
                    <a:pt x="9" y="208"/>
                  </a:lnTo>
                  <a:lnTo>
                    <a:pt x="10" y="209"/>
                  </a:lnTo>
                  <a:lnTo>
                    <a:pt x="10" y="212"/>
                  </a:lnTo>
                  <a:lnTo>
                    <a:pt x="7" y="209"/>
                  </a:lnTo>
                  <a:lnTo>
                    <a:pt x="9" y="214"/>
                  </a:lnTo>
                  <a:lnTo>
                    <a:pt x="7" y="214"/>
                  </a:lnTo>
                  <a:lnTo>
                    <a:pt x="7" y="214"/>
                  </a:lnTo>
                  <a:lnTo>
                    <a:pt x="9" y="220"/>
                  </a:lnTo>
                  <a:lnTo>
                    <a:pt x="10" y="224"/>
                  </a:lnTo>
                  <a:lnTo>
                    <a:pt x="10" y="224"/>
                  </a:lnTo>
                  <a:lnTo>
                    <a:pt x="12" y="224"/>
                  </a:lnTo>
                  <a:lnTo>
                    <a:pt x="13" y="224"/>
                  </a:lnTo>
                  <a:lnTo>
                    <a:pt x="15" y="228"/>
                  </a:lnTo>
                  <a:lnTo>
                    <a:pt x="15" y="228"/>
                  </a:lnTo>
                  <a:lnTo>
                    <a:pt x="15" y="230"/>
                  </a:lnTo>
                  <a:lnTo>
                    <a:pt x="15" y="230"/>
                  </a:lnTo>
                  <a:lnTo>
                    <a:pt x="16" y="233"/>
                  </a:lnTo>
                  <a:lnTo>
                    <a:pt x="16" y="233"/>
                  </a:lnTo>
                  <a:lnTo>
                    <a:pt x="13" y="231"/>
                  </a:lnTo>
                  <a:lnTo>
                    <a:pt x="13" y="228"/>
                  </a:lnTo>
                  <a:lnTo>
                    <a:pt x="13" y="228"/>
                  </a:lnTo>
                  <a:lnTo>
                    <a:pt x="10" y="227"/>
                  </a:lnTo>
                  <a:lnTo>
                    <a:pt x="10" y="227"/>
                  </a:lnTo>
                  <a:lnTo>
                    <a:pt x="12" y="233"/>
                  </a:lnTo>
                  <a:lnTo>
                    <a:pt x="15" y="237"/>
                  </a:lnTo>
                  <a:lnTo>
                    <a:pt x="15" y="237"/>
                  </a:lnTo>
                  <a:lnTo>
                    <a:pt x="13" y="234"/>
                  </a:lnTo>
                  <a:lnTo>
                    <a:pt x="13" y="234"/>
                  </a:lnTo>
                  <a:lnTo>
                    <a:pt x="16" y="239"/>
                  </a:lnTo>
                  <a:lnTo>
                    <a:pt x="16" y="239"/>
                  </a:lnTo>
                  <a:lnTo>
                    <a:pt x="19" y="242"/>
                  </a:lnTo>
                  <a:lnTo>
                    <a:pt x="19" y="242"/>
                  </a:lnTo>
                  <a:lnTo>
                    <a:pt x="19" y="243"/>
                  </a:lnTo>
                  <a:lnTo>
                    <a:pt x="17" y="242"/>
                  </a:lnTo>
                  <a:lnTo>
                    <a:pt x="17" y="242"/>
                  </a:lnTo>
                  <a:lnTo>
                    <a:pt x="20" y="246"/>
                  </a:lnTo>
                  <a:lnTo>
                    <a:pt x="20" y="246"/>
                  </a:lnTo>
                  <a:lnTo>
                    <a:pt x="19" y="246"/>
                  </a:lnTo>
                  <a:lnTo>
                    <a:pt x="16" y="244"/>
                  </a:lnTo>
                  <a:lnTo>
                    <a:pt x="20" y="250"/>
                  </a:lnTo>
                  <a:lnTo>
                    <a:pt x="20" y="250"/>
                  </a:lnTo>
                  <a:lnTo>
                    <a:pt x="20" y="253"/>
                  </a:lnTo>
                  <a:lnTo>
                    <a:pt x="20" y="255"/>
                  </a:lnTo>
                  <a:lnTo>
                    <a:pt x="20" y="255"/>
                  </a:lnTo>
                  <a:lnTo>
                    <a:pt x="23" y="259"/>
                  </a:lnTo>
                  <a:lnTo>
                    <a:pt x="26" y="262"/>
                  </a:lnTo>
                  <a:lnTo>
                    <a:pt x="29" y="265"/>
                  </a:lnTo>
                  <a:lnTo>
                    <a:pt x="32" y="269"/>
                  </a:lnTo>
                  <a:lnTo>
                    <a:pt x="32" y="269"/>
                  </a:lnTo>
                  <a:lnTo>
                    <a:pt x="33" y="271"/>
                  </a:lnTo>
                  <a:lnTo>
                    <a:pt x="33" y="271"/>
                  </a:lnTo>
                  <a:lnTo>
                    <a:pt x="38" y="278"/>
                  </a:lnTo>
                  <a:lnTo>
                    <a:pt x="38" y="278"/>
                  </a:lnTo>
                  <a:lnTo>
                    <a:pt x="41" y="283"/>
                  </a:lnTo>
                  <a:lnTo>
                    <a:pt x="45" y="285"/>
                  </a:lnTo>
                  <a:lnTo>
                    <a:pt x="45" y="290"/>
                  </a:lnTo>
                  <a:lnTo>
                    <a:pt x="45" y="290"/>
                  </a:lnTo>
                  <a:lnTo>
                    <a:pt x="47" y="291"/>
                  </a:lnTo>
                  <a:lnTo>
                    <a:pt x="47" y="290"/>
                  </a:lnTo>
                  <a:lnTo>
                    <a:pt x="48" y="288"/>
                  </a:lnTo>
                  <a:lnTo>
                    <a:pt x="51" y="290"/>
                  </a:lnTo>
                  <a:lnTo>
                    <a:pt x="51" y="290"/>
                  </a:lnTo>
                  <a:lnTo>
                    <a:pt x="52" y="293"/>
                  </a:lnTo>
                  <a:lnTo>
                    <a:pt x="52" y="294"/>
                  </a:lnTo>
                  <a:lnTo>
                    <a:pt x="52" y="294"/>
                  </a:lnTo>
                  <a:lnTo>
                    <a:pt x="52" y="296"/>
                  </a:lnTo>
                  <a:lnTo>
                    <a:pt x="52" y="296"/>
                  </a:lnTo>
                  <a:lnTo>
                    <a:pt x="58" y="299"/>
                  </a:lnTo>
                  <a:lnTo>
                    <a:pt x="61" y="300"/>
                  </a:lnTo>
                  <a:lnTo>
                    <a:pt x="64" y="304"/>
                  </a:lnTo>
                  <a:lnTo>
                    <a:pt x="64" y="304"/>
                  </a:lnTo>
                  <a:lnTo>
                    <a:pt x="60" y="300"/>
                  </a:lnTo>
                  <a:lnTo>
                    <a:pt x="62" y="304"/>
                  </a:lnTo>
                  <a:lnTo>
                    <a:pt x="62" y="304"/>
                  </a:lnTo>
                  <a:lnTo>
                    <a:pt x="57" y="302"/>
                  </a:lnTo>
                  <a:lnTo>
                    <a:pt x="55" y="302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58" y="303"/>
                  </a:lnTo>
                  <a:lnTo>
                    <a:pt x="60" y="304"/>
                  </a:lnTo>
                  <a:lnTo>
                    <a:pt x="65" y="307"/>
                  </a:lnTo>
                  <a:lnTo>
                    <a:pt x="65" y="307"/>
                  </a:lnTo>
                  <a:lnTo>
                    <a:pt x="70" y="312"/>
                  </a:lnTo>
                  <a:lnTo>
                    <a:pt x="73" y="312"/>
                  </a:lnTo>
                  <a:lnTo>
                    <a:pt x="74" y="312"/>
                  </a:lnTo>
                  <a:lnTo>
                    <a:pt x="76" y="315"/>
                  </a:lnTo>
                  <a:lnTo>
                    <a:pt x="76" y="315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7" y="315"/>
                  </a:lnTo>
                  <a:lnTo>
                    <a:pt x="78" y="316"/>
                  </a:lnTo>
                  <a:lnTo>
                    <a:pt x="81" y="315"/>
                  </a:lnTo>
                  <a:lnTo>
                    <a:pt x="86" y="318"/>
                  </a:lnTo>
                  <a:lnTo>
                    <a:pt x="86" y="318"/>
                  </a:lnTo>
                  <a:lnTo>
                    <a:pt x="87" y="319"/>
                  </a:lnTo>
                  <a:lnTo>
                    <a:pt x="87" y="321"/>
                  </a:lnTo>
                  <a:lnTo>
                    <a:pt x="87" y="321"/>
                  </a:lnTo>
                  <a:lnTo>
                    <a:pt x="93" y="322"/>
                  </a:lnTo>
                  <a:lnTo>
                    <a:pt x="93" y="322"/>
                  </a:lnTo>
                  <a:lnTo>
                    <a:pt x="93" y="324"/>
                  </a:lnTo>
                  <a:lnTo>
                    <a:pt x="92" y="322"/>
                  </a:lnTo>
                  <a:lnTo>
                    <a:pt x="92" y="322"/>
                  </a:lnTo>
                  <a:lnTo>
                    <a:pt x="100" y="326"/>
                  </a:lnTo>
                  <a:lnTo>
                    <a:pt x="99" y="326"/>
                  </a:lnTo>
                  <a:lnTo>
                    <a:pt x="99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5" y="326"/>
                  </a:lnTo>
                  <a:lnTo>
                    <a:pt x="105" y="326"/>
                  </a:lnTo>
                  <a:lnTo>
                    <a:pt x="109" y="328"/>
                  </a:lnTo>
                  <a:lnTo>
                    <a:pt x="109" y="328"/>
                  </a:lnTo>
                  <a:lnTo>
                    <a:pt x="109" y="329"/>
                  </a:lnTo>
                  <a:lnTo>
                    <a:pt x="108" y="329"/>
                  </a:lnTo>
                  <a:lnTo>
                    <a:pt x="103" y="328"/>
                  </a:lnTo>
                  <a:lnTo>
                    <a:pt x="103" y="328"/>
                  </a:lnTo>
                  <a:lnTo>
                    <a:pt x="105" y="331"/>
                  </a:lnTo>
                  <a:lnTo>
                    <a:pt x="108" y="331"/>
                  </a:lnTo>
                  <a:lnTo>
                    <a:pt x="110" y="332"/>
                  </a:lnTo>
                  <a:lnTo>
                    <a:pt x="116" y="335"/>
                  </a:lnTo>
                  <a:lnTo>
                    <a:pt x="112" y="334"/>
                  </a:lnTo>
                  <a:lnTo>
                    <a:pt x="112" y="334"/>
                  </a:lnTo>
                  <a:lnTo>
                    <a:pt x="113" y="335"/>
                  </a:lnTo>
                  <a:lnTo>
                    <a:pt x="115" y="337"/>
                  </a:lnTo>
                  <a:lnTo>
                    <a:pt x="121" y="341"/>
                  </a:lnTo>
                  <a:lnTo>
                    <a:pt x="121" y="341"/>
                  </a:lnTo>
                  <a:lnTo>
                    <a:pt x="118" y="337"/>
                  </a:lnTo>
                  <a:lnTo>
                    <a:pt x="116" y="335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21" y="335"/>
                  </a:lnTo>
                  <a:lnTo>
                    <a:pt x="124" y="335"/>
                  </a:lnTo>
                  <a:lnTo>
                    <a:pt x="124" y="335"/>
                  </a:lnTo>
                  <a:lnTo>
                    <a:pt x="125" y="337"/>
                  </a:lnTo>
                  <a:lnTo>
                    <a:pt x="125" y="337"/>
                  </a:lnTo>
                  <a:lnTo>
                    <a:pt x="129" y="338"/>
                  </a:lnTo>
                  <a:lnTo>
                    <a:pt x="129" y="341"/>
                  </a:lnTo>
                  <a:lnTo>
                    <a:pt x="129" y="341"/>
                  </a:lnTo>
                  <a:lnTo>
                    <a:pt x="132" y="340"/>
                  </a:lnTo>
                  <a:lnTo>
                    <a:pt x="135" y="340"/>
                  </a:lnTo>
                  <a:lnTo>
                    <a:pt x="135" y="340"/>
                  </a:lnTo>
                  <a:lnTo>
                    <a:pt x="140" y="341"/>
                  </a:lnTo>
                  <a:lnTo>
                    <a:pt x="141" y="344"/>
                  </a:lnTo>
                  <a:lnTo>
                    <a:pt x="141" y="344"/>
                  </a:lnTo>
                  <a:lnTo>
                    <a:pt x="142" y="344"/>
                  </a:lnTo>
                  <a:lnTo>
                    <a:pt x="142" y="343"/>
                  </a:lnTo>
                  <a:lnTo>
                    <a:pt x="141" y="341"/>
                  </a:lnTo>
                  <a:lnTo>
                    <a:pt x="144" y="341"/>
                  </a:lnTo>
                  <a:lnTo>
                    <a:pt x="144" y="341"/>
                  </a:lnTo>
                  <a:lnTo>
                    <a:pt x="153" y="343"/>
                  </a:lnTo>
                  <a:lnTo>
                    <a:pt x="161" y="343"/>
                  </a:lnTo>
                  <a:lnTo>
                    <a:pt x="161" y="343"/>
                  </a:lnTo>
                  <a:lnTo>
                    <a:pt x="163" y="343"/>
                  </a:lnTo>
                  <a:lnTo>
                    <a:pt x="161" y="343"/>
                  </a:lnTo>
                  <a:lnTo>
                    <a:pt x="161" y="344"/>
                  </a:lnTo>
                  <a:lnTo>
                    <a:pt x="161" y="344"/>
                  </a:lnTo>
                  <a:lnTo>
                    <a:pt x="164" y="343"/>
                  </a:lnTo>
                  <a:lnTo>
                    <a:pt x="164" y="343"/>
                  </a:lnTo>
                  <a:lnTo>
                    <a:pt x="166" y="343"/>
                  </a:lnTo>
                  <a:lnTo>
                    <a:pt x="166" y="344"/>
                  </a:lnTo>
                  <a:lnTo>
                    <a:pt x="166" y="344"/>
                  </a:lnTo>
                  <a:lnTo>
                    <a:pt x="167" y="343"/>
                  </a:lnTo>
                  <a:lnTo>
                    <a:pt x="167" y="343"/>
                  </a:lnTo>
                  <a:lnTo>
                    <a:pt x="167" y="341"/>
                  </a:lnTo>
                  <a:lnTo>
                    <a:pt x="170" y="341"/>
                  </a:lnTo>
                  <a:lnTo>
                    <a:pt x="170" y="341"/>
                  </a:lnTo>
                  <a:lnTo>
                    <a:pt x="172" y="341"/>
                  </a:lnTo>
                  <a:lnTo>
                    <a:pt x="176" y="341"/>
                  </a:lnTo>
                  <a:lnTo>
                    <a:pt x="176" y="341"/>
                  </a:lnTo>
                  <a:lnTo>
                    <a:pt x="180" y="343"/>
                  </a:lnTo>
                  <a:lnTo>
                    <a:pt x="185" y="341"/>
                  </a:lnTo>
                  <a:lnTo>
                    <a:pt x="185" y="341"/>
                  </a:lnTo>
                  <a:lnTo>
                    <a:pt x="186" y="343"/>
                  </a:lnTo>
                  <a:lnTo>
                    <a:pt x="185" y="343"/>
                  </a:lnTo>
                  <a:lnTo>
                    <a:pt x="185" y="344"/>
                  </a:lnTo>
                  <a:lnTo>
                    <a:pt x="185" y="344"/>
                  </a:lnTo>
                  <a:lnTo>
                    <a:pt x="192" y="341"/>
                  </a:lnTo>
                  <a:lnTo>
                    <a:pt x="198" y="338"/>
                  </a:lnTo>
                  <a:lnTo>
                    <a:pt x="203" y="340"/>
                  </a:lnTo>
                  <a:lnTo>
                    <a:pt x="203" y="340"/>
                  </a:lnTo>
                  <a:lnTo>
                    <a:pt x="201" y="338"/>
                  </a:lnTo>
                  <a:lnTo>
                    <a:pt x="202" y="337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2"/>
                  </a:lnTo>
                  <a:lnTo>
                    <a:pt x="206" y="332"/>
                  </a:lnTo>
                  <a:lnTo>
                    <a:pt x="208" y="332"/>
                  </a:lnTo>
                  <a:lnTo>
                    <a:pt x="208" y="332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9" y="332"/>
                  </a:lnTo>
                  <a:lnTo>
                    <a:pt x="209" y="332"/>
                  </a:lnTo>
                  <a:lnTo>
                    <a:pt x="212" y="332"/>
                  </a:lnTo>
                  <a:lnTo>
                    <a:pt x="212" y="332"/>
                  </a:lnTo>
                  <a:lnTo>
                    <a:pt x="211" y="334"/>
                  </a:lnTo>
                  <a:lnTo>
                    <a:pt x="211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5"/>
                  </a:lnTo>
                  <a:lnTo>
                    <a:pt x="206" y="338"/>
                  </a:lnTo>
                  <a:lnTo>
                    <a:pt x="206" y="338"/>
                  </a:lnTo>
                  <a:lnTo>
                    <a:pt x="208" y="337"/>
                  </a:lnTo>
                  <a:lnTo>
                    <a:pt x="208" y="337"/>
                  </a:lnTo>
                  <a:lnTo>
                    <a:pt x="208" y="338"/>
                  </a:lnTo>
                  <a:lnTo>
                    <a:pt x="208" y="338"/>
                  </a:lnTo>
                  <a:lnTo>
                    <a:pt x="209" y="337"/>
                  </a:lnTo>
                  <a:lnTo>
                    <a:pt x="212" y="340"/>
                  </a:lnTo>
                  <a:lnTo>
                    <a:pt x="212" y="338"/>
                  </a:lnTo>
                  <a:lnTo>
                    <a:pt x="221" y="337"/>
                  </a:lnTo>
                  <a:lnTo>
                    <a:pt x="221" y="337"/>
                  </a:lnTo>
                  <a:lnTo>
                    <a:pt x="225" y="334"/>
                  </a:lnTo>
                  <a:lnTo>
                    <a:pt x="225" y="334"/>
                  </a:lnTo>
                  <a:lnTo>
                    <a:pt x="230" y="329"/>
                  </a:lnTo>
                  <a:lnTo>
                    <a:pt x="230" y="329"/>
                  </a:lnTo>
                  <a:lnTo>
                    <a:pt x="240" y="322"/>
                  </a:lnTo>
                  <a:lnTo>
                    <a:pt x="240" y="322"/>
                  </a:lnTo>
                  <a:lnTo>
                    <a:pt x="240" y="325"/>
                  </a:lnTo>
                  <a:lnTo>
                    <a:pt x="240" y="325"/>
                  </a:lnTo>
                  <a:lnTo>
                    <a:pt x="241" y="328"/>
                  </a:lnTo>
                  <a:lnTo>
                    <a:pt x="241" y="328"/>
                  </a:lnTo>
                  <a:lnTo>
                    <a:pt x="238" y="328"/>
                  </a:lnTo>
                  <a:lnTo>
                    <a:pt x="235" y="329"/>
                  </a:lnTo>
                  <a:lnTo>
                    <a:pt x="230" y="332"/>
                  </a:lnTo>
                  <a:lnTo>
                    <a:pt x="230" y="332"/>
                  </a:lnTo>
                  <a:lnTo>
                    <a:pt x="231" y="332"/>
                  </a:lnTo>
                  <a:lnTo>
                    <a:pt x="231" y="334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1" y="329"/>
                  </a:lnTo>
                  <a:lnTo>
                    <a:pt x="244" y="329"/>
                  </a:lnTo>
                  <a:lnTo>
                    <a:pt x="244" y="329"/>
                  </a:lnTo>
                  <a:lnTo>
                    <a:pt x="244" y="328"/>
                  </a:lnTo>
                  <a:lnTo>
                    <a:pt x="244" y="326"/>
                  </a:lnTo>
                  <a:lnTo>
                    <a:pt x="247" y="325"/>
                  </a:lnTo>
                  <a:lnTo>
                    <a:pt x="253" y="321"/>
                  </a:lnTo>
                  <a:lnTo>
                    <a:pt x="253" y="321"/>
                  </a:lnTo>
                  <a:lnTo>
                    <a:pt x="253" y="322"/>
                  </a:lnTo>
                  <a:lnTo>
                    <a:pt x="249" y="325"/>
                  </a:lnTo>
                  <a:lnTo>
                    <a:pt x="249" y="325"/>
                  </a:lnTo>
                  <a:lnTo>
                    <a:pt x="253" y="324"/>
                  </a:lnTo>
                  <a:lnTo>
                    <a:pt x="254" y="322"/>
                  </a:lnTo>
                  <a:lnTo>
                    <a:pt x="256" y="319"/>
                  </a:lnTo>
                  <a:lnTo>
                    <a:pt x="259" y="318"/>
                  </a:lnTo>
                  <a:lnTo>
                    <a:pt x="259" y="318"/>
                  </a:lnTo>
                  <a:lnTo>
                    <a:pt x="257" y="319"/>
                  </a:lnTo>
                  <a:lnTo>
                    <a:pt x="257" y="319"/>
                  </a:lnTo>
                  <a:lnTo>
                    <a:pt x="262" y="316"/>
                  </a:lnTo>
                  <a:lnTo>
                    <a:pt x="265" y="315"/>
                  </a:lnTo>
                  <a:lnTo>
                    <a:pt x="265" y="316"/>
                  </a:lnTo>
                  <a:lnTo>
                    <a:pt x="263" y="316"/>
                  </a:lnTo>
                  <a:lnTo>
                    <a:pt x="263" y="316"/>
                  </a:lnTo>
                  <a:lnTo>
                    <a:pt x="269" y="313"/>
                  </a:lnTo>
                  <a:lnTo>
                    <a:pt x="269" y="313"/>
                  </a:lnTo>
                  <a:lnTo>
                    <a:pt x="276" y="307"/>
                  </a:lnTo>
                  <a:lnTo>
                    <a:pt x="276" y="307"/>
                  </a:lnTo>
                  <a:lnTo>
                    <a:pt x="281" y="303"/>
                  </a:lnTo>
                  <a:lnTo>
                    <a:pt x="282" y="300"/>
                  </a:lnTo>
                  <a:lnTo>
                    <a:pt x="282" y="300"/>
                  </a:lnTo>
                  <a:lnTo>
                    <a:pt x="283" y="304"/>
                  </a:lnTo>
                  <a:lnTo>
                    <a:pt x="283" y="304"/>
                  </a:lnTo>
                  <a:lnTo>
                    <a:pt x="283" y="302"/>
                  </a:lnTo>
                  <a:lnTo>
                    <a:pt x="283" y="302"/>
                  </a:lnTo>
                  <a:lnTo>
                    <a:pt x="285" y="296"/>
                  </a:lnTo>
                  <a:lnTo>
                    <a:pt x="285" y="296"/>
                  </a:lnTo>
                  <a:lnTo>
                    <a:pt x="286" y="293"/>
                  </a:lnTo>
                  <a:lnTo>
                    <a:pt x="286" y="293"/>
                  </a:lnTo>
                  <a:lnTo>
                    <a:pt x="289" y="290"/>
                  </a:lnTo>
                  <a:lnTo>
                    <a:pt x="289" y="290"/>
                  </a:lnTo>
                  <a:lnTo>
                    <a:pt x="292" y="293"/>
                  </a:lnTo>
                  <a:lnTo>
                    <a:pt x="292" y="294"/>
                  </a:lnTo>
                  <a:lnTo>
                    <a:pt x="292" y="297"/>
                  </a:lnTo>
                  <a:lnTo>
                    <a:pt x="292" y="297"/>
                  </a:lnTo>
                  <a:lnTo>
                    <a:pt x="295" y="294"/>
                  </a:lnTo>
                  <a:lnTo>
                    <a:pt x="298" y="291"/>
                  </a:lnTo>
                  <a:lnTo>
                    <a:pt x="298" y="291"/>
                  </a:lnTo>
                  <a:lnTo>
                    <a:pt x="295" y="291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8" y="287"/>
                  </a:lnTo>
                  <a:lnTo>
                    <a:pt x="302" y="285"/>
                  </a:lnTo>
                  <a:lnTo>
                    <a:pt x="302" y="285"/>
                  </a:lnTo>
                  <a:lnTo>
                    <a:pt x="301" y="285"/>
                  </a:lnTo>
                  <a:lnTo>
                    <a:pt x="301" y="284"/>
                  </a:lnTo>
                  <a:lnTo>
                    <a:pt x="301" y="281"/>
                  </a:lnTo>
                  <a:lnTo>
                    <a:pt x="301" y="280"/>
                  </a:lnTo>
                  <a:lnTo>
                    <a:pt x="301" y="280"/>
                  </a:lnTo>
                  <a:lnTo>
                    <a:pt x="304" y="281"/>
                  </a:lnTo>
                  <a:lnTo>
                    <a:pt x="304" y="284"/>
                  </a:lnTo>
                  <a:lnTo>
                    <a:pt x="304" y="284"/>
                  </a:lnTo>
                  <a:lnTo>
                    <a:pt x="305" y="280"/>
                  </a:lnTo>
                  <a:lnTo>
                    <a:pt x="305" y="280"/>
                  </a:lnTo>
                  <a:lnTo>
                    <a:pt x="307" y="275"/>
                  </a:lnTo>
                  <a:lnTo>
                    <a:pt x="307" y="275"/>
                  </a:lnTo>
                  <a:lnTo>
                    <a:pt x="307" y="277"/>
                  </a:lnTo>
                  <a:lnTo>
                    <a:pt x="307" y="277"/>
                  </a:lnTo>
                  <a:lnTo>
                    <a:pt x="310" y="277"/>
                  </a:lnTo>
                  <a:lnTo>
                    <a:pt x="310" y="277"/>
                  </a:lnTo>
                  <a:lnTo>
                    <a:pt x="312" y="274"/>
                  </a:lnTo>
                  <a:lnTo>
                    <a:pt x="315" y="269"/>
                  </a:lnTo>
                  <a:lnTo>
                    <a:pt x="312" y="272"/>
                  </a:lnTo>
                  <a:lnTo>
                    <a:pt x="312" y="272"/>
                  </a:lnTo>
                  <a:lnTo>
                    <a:pt x="315" y="268"/>
                  </a:lnTo>
                  <a:lnTo>
                    <a:pt x="315" y="263"/>
                  </a:lnTo>
                  <a:lnTo>
                    <a:pt x="315" y="259"/>
                  </a:lnTo>
                  <a:lnTo>
                    <a:pt x="317" y="255"/>
                  </a:lnTo>
                  <a:lnTo>
                    <a:pt x="317" y="255"/>
                  </a:lnTo>
                  <a:lnTo>
                    <a:pt x="318" y="258"/>
                  </a:lnTo>
                  <a:lnTo>
                    <a:pt x="321" y="258"/>
                  </a:lnTo>
                  <a:lnTo>
                    <a:pt x="323" y="256"/>
                  </a:lnTo>
                  <a:lnTo>
                    <a:pt x="323" y="256"/>
                  </a:lnTo>
                  <a:lnTo>
                    <a:pt x="321" y="249"/>
                  </a:lnTo>
                  <a:lnTo>
                    <a:pt x="321" y="249"/>
                  </a:lnTo>
                  <a:lnTo>
                    <a:pt x="321" y="247"/>
                  </a:lnTo>
                  <a:lnTo>
                    <a:pt x="321" y="247"/>
                  </a:lnTo>
                  <a:lnTo>
                    <a:pt x="324" y="240"/>
                  </a:lnTo>
                  <a:lnTo>
                    <a:pt x="324" y="240"/>
                  </a:lnTo>
                  <a:lnTo>
                    <a:pt x="326" y="253"/>
                  </a:lnTo>
                  <a:lnTo>
                    <a:pt x="326" y="253"/>
                  </a:lnTo>
                  <a:lnTo>
                    <a:pt x="327" y="252"/>
                  </a:lnTo>
                  <a:lnTo>
                    <a:pt x="328" y="249"/>
                  </a:lnTo>
                  <a:lnTo>
                    <a:pt x="328" y="249"/>
                  </a:lnTo>
                  <a:lnTo>
                    <a:pt x="330" y="249"/>
                  </a:lnTo>
                  <a:lnTo>
                    <a:pt x="330" y="249"/>
                  </a:lnTo>
                  <a:lnTo>
                    <a:pt x="328" y="253"/>
                  </a:lnTo>
                  <a:lnTo>
                    <a:pt x="334" y="243"/>
                  </a:lnTo>
                  <a:lnTo>
                    <a:pt x="334" y="243"/>
                  </a:lnTo>
                  <a:lnTo>
                    <a:pt x="333" y="242"/>
                  </a:lnTo>
                  <a:lnTo>
                    <a:pt x="334" y="239"/>
                  </a:lnTo>
                  <a:lnTo>
                    <a:pt x="334" y="239"/>
                  </a:lnTo>
                  <a:lnTo>
                    <a:pt x="334" y="236"/>
                  </a:lnTo>
                  <a:lnTo>
                    <a:pt x="333" y="234"/>
                  </a:lnTo>
                  <a:lnTo>
                    <a:pt x="333" y="234"/>
                  </a:lnTo>
                  <a:lnTo>
                    <a:pt x="333" y="236"/>
                  </a:lnTo>
                  <a:lnTo>
                    <a:pt x="333" y="236"/>
                  </a:lnTo>
                  <a:lnTo>
                    <a:pt x="333" y="240"/>
                  </a:lnTo>
                  <a:lnTo>
                    <a:pt x="333" y="240"/>
                  </a:lnTo>
                  <a:lnTo>
                    <a:pt x="331" y="246"/>
                  </a:lnTo>
                  <a:lnTo>
                    <a:pt x="331" y="246"/>
                  </a:lnTo>
                  <a:lnTo>
                    <a:pt x="330" y="244"/>
                  </a:lnTo>
                  <a:lnTo>
                    <a:pt x="328" y="240"/>
                  </a:lnTo>
                  <a:lnTo>
                    <a:pt x="330" y="236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3" y="230"/>
                  </a:lnTo>
                  <a:lnTo>
                    <a:pt x="336" y="233"/>
                  </a:lnTo>
                  <a:lnTo>
                    <a:pt x="336" y="233"/>
                  </a:lnTo>
                  <a:lnTo>
                    <a:pt x="336" y="228"/>
                  </a:lnTo>
                  <a:lnTo>
                    <a:pt x="337" y="224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9" y="225"/>
                  </a:lnTo>
                  <a:lnTo>
                    <a:pt x="339" y="223"/>
                  </a:lnTo>
                  <a:lnTo>
                    <a:pt x="339" y="220"/>
                  </a:lnTo>
                  <a:lnTo>
                    <a:pt x="340" y="215"/>
                  </a:lnTo>
                  <a:lnTo>
                    <a:pt x="340" y="215"/>
                  </a:lnTo>
                  <a:lnTo>
                    <a:pt x="342" y="212"/>
                  </a:lnTo>
                  <a:lnTo>
                    <a:pt x="343" y="212"/>
                  </a:lnTo>
                  <a:lnTo>
                    <a:pt x="343" y="211"/>
                  </a:lnTo>
                  <a:lnTo>
                    <a:pt x="343" y="211"/>
                  </a:lnTo>
                  <a:lnTo>
                    <a:pt x="339" y="212"/>
                  </a:lnTo>
                  <a:lnTo>
                    <a:pt x="334" y="211"/>
                  </a:lnTo>
                  <a:lnTo>
                    <a:pt x="334" y="211"/>
                  </a:lnTo>
                  <a:close/>
                  <a:moveTo>
                    <a:pt x="214" y="335"/>
                  </a:moveTo>
                  <a:lnTo>
                    <a:pt x="214" y="335"/>
                  </a:lnTo>
                  <a:lnTo>
                    <a:pt x="217" y="334"/>
                  </a:lnTo>
                  <a:lnTo>
                    <a:pt x="217" y="334"/>
                  </a:lnTo>
                  <a:lnTo>
                    <a:pt x="215" y="335"/>
                  </a:lnTo>
                  <a:lnTo>
                    <a:pt x="214" y="335"/>
                  </a:lnTo>
                  <a:lnTo>
                    <a:pt x="214" y="335"/>
                  </a:lnTo>
                  <a:close/>
                  <a:moveTo>
                    <a:pt x="215" y="121"/>
                  </a:moveTo>
                  <a:lnTo>
                    <a:pt x="215" y="121"/>
                  </a:lnTo>
                  <a:lnTo>
                    <a:pt x="215" y="121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7" y="121"/>
                  </a:lnTo>
                  <a:lnTo>
                    <a:pt x="218" y="123"/>
                  </a:lnTo>
                  <a:lnTo>
                    <a:pt x="218" y="123"/>
                  </a:lnTo>
                  <a:lnTo>
                    <a:pt x="217" y="124"/>
                  </a:lnTo>
                  <a:lnTo>
                    <a:pt x="217" y="124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4" y="123"/>
                  </a:lnTo>
                  <a:lnTo>
                    <a:pt x="212" y="124"/>
                  </a:lnTo>
                  <a:lnTo>
                    <a:pt x="212" y="124"/>
                  </a:lnTo>
                  <a:lnTo>
                    <a:pt x="214" y="126"/>
                  </a:lnTo>
                  <a:lnTo>
                    <a:pt x="214" y="12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14" y="126"/>
                  </a:lnTo>
                  <a:lnTo>
                    <a:pt x="214" y="129"/>
                  </a:lnTo>
                  <a:lnTo>
                    <a:pt x="214" y="127"/>
                  </a:lnTo>
                  <a:lnTo>
                    <a:pt x="218" y="132"/>
                  </a:lnTo>
                  <a:lnTo>
                    <a:pt x="218" y="132"/>
                  </a:lnTo>
                  <a:lnTo>
                    <a:pt x="225" y="132"/>
                  </a:lnTo>
                  <a:lnTo>
                    <a:pt x="230" y="132"/>
                  </a:lnTo>
                  <a:lnTo>
                    <a:pt x="234" y="133"/>
                  </a:lnTo>
                  <a:lnTo>
                    <a:pt x="234" y="133"/>
                  </a:lnTo>
                  <a:lnTo>
                    <a:pt x="231" y="135"/>
                  </a:lnTo>
                  <a:lnTo>
                    <a:pt x="231" y="138"/>
                  </a:lnTo>
                  <a:lnTo>
                    <a:pt x="231" y="138"/>
                  </a:lnTo>
                  <a:lnTo>
                    <a:pt x="230" y="136"/>
                  </a:lnTo>
                  <a:lnTo>
                    <a:pt x="228" y="135"/>
                  </a:lnTo>
                  <a:lnTo>
                    <a:pt x="224" y="133"/>
                  </a:lnTo>
                  <a:lnTo>
                    <a:pt x="224" y="133"/>
                  </a:lnTo>
                  <a:lnTo>
                    <a:pt x="224" y="135"/>
                  </a:lnTo>
                  <a:lnTo>
                    <a:pt x="224" y="135"/>
                  </a:lnTo>
                  <a:lnTo>
                    <a:pt x="230" y="136"/>
                  </a:lnTo>
                  <a:lnTo>
                    <a:pt x="230" y="136"/>
                  </a:lnTo>
                  <a:lnTo>
                    <a:pt x="230" y="139"/>
                  </a:lnTo>
                  <a:lnTo>
                    <a:pt x="231" y="141"/>
                  </a:lnTo>
                  <a:lnTo>
                    <a:pt x="231" y="141"/>
                  </a:lnTo>
                  <a:lnTo>
                    <a:pt x="233" y="139"/>
                  </a:lnTo>
                  <a:lnTo>
                    <a:pt x="234" y="139"/>
                  </a:lnTo>
                  <a:lnTo>
                    <a:pt x="238" y="141"/>
                  </a:lnTo>
                  <a:lnTo>
                    <a:pt x="238" y="141"/>
                  </a:lnTo>
                  <a:lnTo>
                    <a:pt x="237" y="142"/>
                  </a:lnTo>
                  <a:lnTo>
                    <a:pt x="234" y="141"/>
                  </a:lnTo>
                  <a:lnTo>
                    <a:pt x="234" y="141"/>
                  </a:lnTo>
                  <a:lnTo>
                    <a:pt x="235" y="142"/>
                  </a:lnTo>
                  <a:lnTo>
                    <a:pt x="238" y="142"/>
                  </a:lnTo>
                  <a:lnTo>
                    <a:pt x="240" y="142"/>
                  </a:lnTo>
                  <a:lnTo>
                    <a:pt x="241" y="143"/>
                  </a:lnTo>
                  <a:lnTo>
                    <a:pt x="241" y="143"/>
                  </a:lnTo>
                  <a:lnTo>
                    <a:pt x="240" y="142"/>
                  </a:lnTo>
                  <a:lnTo>
                    <a:pt x="240" y="142"/>
                  </a:lnTo>
                  <a:lnTo>
                    <a:pt x="243" y="143"/>
                  </a:lnTo>
                  <a:lnTo>
                    <a:pt x="244" y="145"/>
                  </a:lnTo>
                  <a:lnTo>
                    <a:pt x="244" y="146"/>
                  </a:lnTo>
                  <a:lnTo>
                    <a:pt x="243" y="145"/>
                  </a:lnTo>
                  <a:lnTo>
                    <a:pt x="243" y="145"/>
                  </a:lnTo>
                  <a:lnTo>
                    <a:pt x="251" y="151"/>
                  </a:lnTo>
                  <a:lnTo>
                    <a:pt x="254" y="151"/>
                  </a:lnTo>
                  <a:lnTo>
                    <a:pt x="257" y="151"/>
                  </a:lnTo>
                  <a:lnTo>
                    <a:pt x="257" y="151"/>
                  </a:lnTo>
                  <a:lnTo>
                    <a:pt x="254" y="154"/>
                  </a:lnTo>
                  <a:lnTo>
                    <a:pt x="263" y="151"/>
                  </a:lnTo>
                  <a:lnTo>
                    <a:pt x="266" y="152"/>
                  </a:lnTo>
                  <a:lnTo>
                    <a:pt x="266" y="152"/>
                  </a:lnTo>
                  <a:lnTo>
                    <a:pt x="263" y="157"/>
                  </a:lnTo>
                  <a:lnTo>
                    <a:pt x="262" y="158"/>
                  </a:lnTo>
                  <a:lnTo>
                    <a:pt x="260" y="158"/>
                  </a:lnTo>
                  <a:lnTo>
                    <a:pt x="260" y="158"/>
                  </a:lnTo>
                  <a:lnTo>
                    <a:pt x="262" y="160"/>
                  </a:lnTo>
                  <a:lnTo>
                    <a:pt x="265" y="160"/>
                  </a:lnTo>
                  <a:lnTo>
                    <a:pt x="265" y="160"/>
                  </a:lnTo>
                  <a:lnTo>
                    <a:pt x="265" y="158"/>
                  </a:lnTo>
                  <a:lnTo>
                    <a:pt x="266" y="157"/>
                  </a:lnTo>
                  <a:lnTo>
                    <a:pt x="266" y="157"/>
                  </a:lnTo>
                  <a:lnTo>
                    <a:pt x="267" y="160"/>
                  </a:lnTo>
                  <a:lnTo>
                    <a:pt x="269" y="162"/>
                  </a:lnTo>
                  <a:lnTo>
                    <a:pt x="269" y="162"/>
                  </a:lnTo>
                  <a:lnTo>
                    <a:pt x="270" y="161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2"/>
                  </a:lnTo>
                  <a:lnTo>
                    <a:pt x="270" y="164"/>
                  </a:lnTo>
                  <a:lnTo>
                    <a:pt x="270" y="164"/>
                  </a:lnTo>
                  <a:lnTo>
                    <a:pt x="273" y="162"/>
                  </a:lnTo>
                  <a:lnTo>
                    <a:pt x="273" y="162"/>
                  </a:lnTo>
                  <a:lnTo>
                    <a:pt x="275" y="162"/>
                  </a:lnTo>
                  <a:lnTo>
                    <a:pt x="275" y="162"/>
                  </a:lnTo>
                  <a:lnTo>
                    <a:pt x="273" y="164"/>
                  </a:lnTo>
                  <a:lnTo>
                    <a:pt x="272" y="165"/>
                  </a:lnTo>
                  <a:lnTo>
                    <a:pt x="272" y="165"/>
                  </a:lnTo>
                  <a:lnTo>
                    <a:pt x="273" y="165"/>
                  </a:lnTo>
                  <a:lnTo>
                    <a:pt x="275" y="167"/>
                  </a:lnTo>
                  <a:lnTo>
                    <a:pt x="275" y="167"/>
                  </a:lnTo>
                  <a:lnTo>
                    <a:pt x="275" y="165"/>
                  </a:lnTo>
                  <a:lnTo>
                    <a:pt x="275" y="165"/>
                  </a:lnTo>
                  <a:lnTo>
                    <a:pt x="278" y="167"/>
                  </a:lnTo>
                  <a:lnTo>
                    <a:pt x="281" y="167"/>
                  </a:lnTo>
                  <a:lnTo>
                    <a:pt x="281" y="167"/>
                  </a:lnTo>
                  <a:lnTo>
                    <a:pt x="285" y="167"/>
                  </a:lnTo>
                  <a:lnTo>
                    <a:pt x="288" y="168"/>
                  </a:lnTo>
                  <a:lnTo>
                    <a:pt x="288" y="168"/>
                  </a:lnTo>
                  <a:lnTo>
                    <a:pt x="283" y="168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5" y="171"/>
                  </a:lnTo>
                  <a:lnTo>
                    <a:pt x="282" y="170"/>
                  </a:lnTo>
                  <a:lnTo>
                    <a:pt x="282" y="170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79" y="170"/>
                  </a:lnTo>
                  <a:lnTo>
                    <a:pt x="279" y="170"/>
                  </a:lnTo>
                  <a:lnTo>
                    <a:pt x="278" y="171"/>
                  </a:lnTo>
                  <a:lnTo>
                    <a:pt x="278" y="171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2" y="171"/>
                  </a:lnTo>
                  <a:lnTo>
                    <a:pt x="272" y="171"/>
                  </a:lnTo>
                  <a:lnTo>
                    <a:pt x="275" y="173"/>
                  </a:lnTo>
                  <a:lnTo>
                    <a:pt x="276" y="174"/>
                  </a:lnTo>
                  <a:lnTo>
                    <a:pt x="276" y="174"/>
                  </a:lnTo>
                  <a:lnTo>
                    <a:pt x="276" y="173"/>
                  </a:lnTo>
                  <a:lnTo>
                    <a:pt x="276" y="173"/>
                  </a:lnTo>
                  <a:lnTo>
                    <a:pt x="276" y="171"/>
                  </a:lnTo>
                  <a:lnTo>
                    <a:pt x="276" y="171"/>
                  </a:lnTo>
                  <a:lnTo>
                    <a:pt x="279" y="171"/>
                  </a:lnTo>
                  <a:lnTo>
                    <a:pt x="282" y="173"/>
                  </a:lnTo>
                  <a:lnTo>
                    <a:pt x="282" y="173"/>
                  </a:lnTo>
                  <a:lnTo>
                    <a:pt x="282" y="174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78" y="174"/>
                  </a:lnTo>
                  <a:lnTo>
                    <a:pt x="275" y="173"/>
                  </a:lnTo>
                  <a:lnTo>
                    <a:pt x="275" y="173"/>
                  </a:lnTo>
                  <a:lnTo>
                    <a:pt x="275" y="174"/>
                  </a:lnTo>
                  <a:lnTo>
                    <a:pt x="273" y="176"/>
                  </a:lnTo>
                  <a:lnTo>
                    <a:pt x="273" y="176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6"/>
                  </a:lnTo>
                  <a:lnTo>
                    <a:pt x="272" y="176"/>
                  </a:lnTo>
                  <a:lnTo>
                    <a:pt x="270" y="177"/>
                  </a:lnTo>
                  <a:lnTo>
                    <a:pt x="270" y="177"/>
                  </a:lnTo>
                  <a:lnTo>
                    <a:pt x="269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70" y="180"/>
                  </a:lnTo>
                  <a:lnTo>
                    <a:pt x="273" y="183"/>
                  </a:lnTo>
                  <a:lnTo>
                    <a:pt x="269" y="186"/>
                  </a:lnTo>
                  <a:lnTo>
                    <a:pt x="269" y="184"/>
                  </a:lnTo>
                  <a:lnTo>
                    <a:pt x="269" y="184"/>
                  </a:lnTo>
                  <a:lnTo>
                    <a:pt x="269" y="186"/>
                  </a:lnTo>
                  <a:lnTo>
                    <a:pt x="266" y="187"/>
                  </a:lnTo>
                  <a:lnTo>
                    <a:pt x="266" y="187"/>
                  </a:lnTo>
                  <a:lnTo>
                    <a:pt x="265" y="184"/>
                  </a:lnTo>
                  <a:lnTo>
                    <a:pt x="265" y="183"/>
                  </a:lnTo>
                  <a:lnTo>
                    <a:pt x="265" y="182"/>
                  </a:lnTo>
                  <a:lnTo>
                    <a:pt x="265" y="182"/>
                  </a:lnTo>
                  <a:lnTo>
                    <a:pt x="263" y="184"/>
                  </a:lnTo>
                  <a:lnTo>
                    <a:pt x="263" y="184"/>
                  </a:lnTo>
                  <a:lnTo>
                    <a:pt x="263" y="183"/>
                  </a:lnTo>
                  <a:lnTo>
                    <a:pt x="262" y="183"/>
                  </a:lnTo>
                  <a:lnTo>
                    <a:pt x="262" y="183"/>
                  </a:lnTo>
                  <a:lnTo>
                    <a:pt x="260" y="184"/>
                  </a:lnTo>
                  <a:lnTo>
                    <a:pt x="260" y="186"/>
                  </a:lnTo>
                  <a:lnTo>
                    <a:pt x="262" y="186"/>
                  </a:lnTo>
                  <a:lnTo>
                    <a:pt x="262" y="186"/>
                  </a:lnTo>
                  <a:lnTo>
                    <a:pt x="259" y="187"/>
                  </a:lnTo>
                  <a:lnTo>
                    <a:pt x="256" y="189"/>
                  </a:lnTo>
                  <a:lnTo>
                    <a:pt x="256" y="189"/>
                  </a:lnTo>
                  <a:lnTo>
                    <a:pt x="257" y="190"/>
                  </a:lnTo>
                  <a:lnTo>
                    <a:pt x="256" y="193"/>
                  </a:lnTo>
                  <a:lnTo>
                    <a:pt x="254" y="195"/>
                  </a:lnTo>
                  <a:lnTo>
                    <a:pt x="254" y="195"/>
                  </a:lnTo>
                  <a:lnTo>
                    <a:pt x="253" y="195"/>
                  </a:lnTo>
                  <a:lnTo>
                    <a:pt x="253" y="195"/>
                  </a:lnTo>
                  <a:lnTo>
                    <a:pt x="243" y="201"/>
                  </a:lnTo>
                  <a:lnTo>
                    <a:pt x="243" y="201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199"/>
                  </a:lnTo>
                  <a:lnTo>
                    <a:pt x="240" y="199"/>
                  </a:lnTo>
                  <a:lnTo>
                    <a:pt x="238" y="202"/>
                  </a:lnTo>
                  <a:lnTo>
                    <a:pt x="238" y="202"/>
                  </a:lnTo>
                  <a:lnTo>
                    <a:pt x="237" y="202"/>
                  </a:lnTo>
                  <a:lnTo>
                    <a:pt x="237" y="201"/>
                  </a:lnTo>
                  <a:lnTo>
                    <a:pt x="238" y="199"/>
                  </a:lnTo>
                  <a:lnTo>
                    <a:pt x="237" y="199"/>
                  </a:lnTo>
                  <a:lnTo>
                    <a:pt x="237" y="199"/>
                  </a:lnTo>
                  <a:lnTo>
                    <a:pt x="237" y="202"/>
                  </a:lnTo>
                  <a:lnTo>
                    <a:pt x="234" y="205"/>
                  </a:lnTo>
                  <a:lnTo>
                    <a:pt x="234" y="205"/>
                  </a:lnTo>
                  <a:lnTo>
                    <a:pt x="235" y="205"/>
                  </a:lnTo>
                  <a:lnTo>
                    <a:pt x="237" y="203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203"/>
                  </a:lnTo>
                  <a:lnTo>
                    <a:pt x="227" y="212"/>
                  </a:lnTo>
                  <a:lnTo>
                    <a:pt x="227" y="212"/>
                  </a:lnTo>
                  <a:lnTo>
                    <a:pt x="221" y="215"/>
                  </a:lnTo>
                  <a:lnTo>
                    <a:pt x="212" y="220"/>
                  </a:lnTo>
                  <a:lnTo>
                    <a:pt x="212" y="220"/>
                  </a:lnTo>
                  <a:lnTo>
                    <a:pt x="211" y="22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3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4"/>
                  </a:lnTo>
                  <a:lnTo>
                    <a:pt x="189" y="236"/>
                  </a:lnTo>
                  <a:lnTo>
                    <a:pt x="189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12" y="284"/>
                  </a:lnTo>
                  <a:lnTo>
                    <a:pt x="112" y="278"/>
                  </a:lnTo>
                  <a:lnTo>
                    <a:pt x="112" y="278"/>
                  </a:lnTo>
                  <a:lnTo>
                    <a:pt x="115" y="277"/>
                  </a:lnTo>
                  <a:lnTo>
                    <a:pt x="116" y="275"/>
                  </a:lnTo>
                  <a:lnTo>
                    <a:pt x="116" y="275"/>
                  </a:lnTo>
                  <a:lnTo>
                    <a:pt x="116" y="274"/>
                  </a:lnTo>
                  <a:lnTo>
                    <a:pt x="116" y="269"/>
                  </a:lnTo>
                  <a:lnTo>
                    <a:pt x="118" y="266"/>
                  </a:lnTo>
                  <a:lnTo>
                    <a:pt x="116" y="263"/>
                  </a:lnTo>
                  <a:lnTo>
                    <a:pt x="116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2"/>
                  </a:lnTo>
                  <a:lnTo>
                    <a:pt x="118" y="258"/>
                  </a:lnTo>
                  <a:lnTo>
                    <a:pt x="118" y="259"/>
                  </a:lnTo>
                  <a:lnTo>
                    <a:pt x="118" y="259"/>
                  </a:lnTo>
                  <a:lnTo>
                    <a:pt x="118" y="249"/>
                  </a:lnTo>
                  <a:lnTo>
                    <a:pt x="119" y="240"/>
                  </a:lnTo>
                  <a:lnTo>
                    <a:pt x="118" y="240"/>
                  </a:lnTo>
                  <a:lnTo>
                    <a:pt x="118" y="240"/>
                  </a:lnTo>
                  <a:lnTo>
                    <a:pt x="119" y="237"/>
                  </a:lnTo>
                  <a:lnTo>
                    <a:pt x="119" y="237"/>
                  </a:lnTo>
                  <a:lnTo>
                    <a:pt x="118" y="237"/>
                  </a:lnTo>
                  <a:lnTo>
                    <a:pt x="118" y="239"/>
                  </a:lnTo>
                  <a:lnTo>
                    <a:pt x="118" y="240"/>
                  </a:lnTo>
                  <a:lnTo>
                    <a:pt x="116" y="240"/>
                  </a:lnTo>
                  <a:lnTo>
                    <a:pt x="116" y="240"/>
                  </a:lnTo>
                  <a:lnTo>
                    <a:pt x="118" y="237"/>
                  </a:lnTo>
                  <a:lnTo>
                    <a:pt x="118" y="233"/>
                  </a:lnTo>
                  <a:lnTo>
                    <a:pt x="118" y="228"/>
                  </a:lnTo>
                  <a:lnTo>
                    <a:pt x="121" y="225"/>
                  </a:lnTo>
                  <a:lnTo>
                    <a:pt x="121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8" y="224"/>
                  </a:lnTo>
                  <a:lnTo>
                    <a:pt x="119" y="224"/>
                  </a:lnTo>
                  <a:lnTo>
                    <a:pt x="118" y="223"/>
                  </a:lnTo>
                  <a:lnTo>
                    <a:pt x="118" y="223"/>
                  </a:lnTo>
                  <a:lnTo>
                    <a:pt x="119" y="221"/>
                  </a:lnTo>
                  <a:lnTo>
                    <a:pt x="121" y="220"/>
                  </a:lnTo>
                  <a:lnTo>
                    <a:pt x="121" y="220"/>
                  </a:lnTo>
                  <a:lnTo>
                    <a:pt x="121" y="221"/>
                  </a:lnTo>
                  <a:lnTo>
                    <a:pt x="121" y="221"/>
                  </a:lnTo>
                  <a:lnTo>
                    <a:pt x="121" y="217"/>
                  </a:lnTo>
                  <a:lnTo>
                    <a:pt x="121" y="214"/>
                  </a:lnTo>
                  <a:lnTo>
                    <a:pt x="121" y="217"/>
                  </a:lnTo>
                  <a:lnTo>
                    <a:pt x="121" y="217"/>
                  </a:lnTo>
                  <a:lnTo>
                    <a:pt x="119" y="205"/>
                  </a:lnTo>
                  <a:lnTo>
                    <a:pt x="119" y="199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0"/>
                  </a:lnTo>
                  <a:lnTo>
                    <a:pt x="118" y="187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6" y="179"/>
                  </a:lnTo>
                  <a:lnTo>
                    <a:pt x="116" y="179"/>
                  </a:lnTo>
                  <a:lnTo>
                    <a:pt x="118" y="179"/>
                  </a:lnTo>
                  <a:lnTo>
                    <a:pt x="118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8" y="173"/>
                  </a:lnTo>
                  <a:lnTo>
                    <a:pt x="115" y="170"/>
                  </a:lnTo>
                  <a:lnTo>
                    <a:pt x="116" y="170"/>
                  </a:lnTo>
                  <a:lnTo>
                    <a:pt x="116" y="170"/>
                  </a:lnTo>
                  <a:lnTo>
                    <a:pt x="115" y="168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6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9" y="161"/>
                  </a:lnTo>
                  <a:lnTo>
                    <a:pt x="118" y="158"/>
                  </a:lnTo>
                  <a:lnTo>
                    <a:pt x="118" y="155"/>
                  </a:lnTo>
                  <a:lnTo>
                    <a:pt x="119" y="154"/>
                  </a:lnTo>
                  <a:lnTo>
                    <a:pt x="119" y="154"/>
                  </a:lnTo>
                  <a:lnTo>
                    <a:pt x="118" y="152"/>
                  </a:lnTo>
                  <a:lnTo>
                    <a:pt x="116" y="155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5" y="157"/>
                  </a:lnTo>
                  <a:lnTo>
                    <a:pt x="115" y="152"/>
                  </a:lnTo>
                  <a:lnTo>
                    <a:pt x="115" y="152"/>
                  </a:lnTo>
                  <a:lnTo>
                    <a:pt x="116" y="149"/>
                  </a:lnTo>
                  <a:lnTo>
                    <a:pt x="118" y="148"/>
                  </a:lnTo>
                  <a:lnTo>
                    <a:pt x="119" y="143"/>
                  </a:lnTo>
                  <a:lnTo>
                    <a:pt x="119" y="143"/>
                  </a:lnTo>
                  <a:lnTo>
                    <a:pt x="119" y="145"/>
                  </a:lnTo>
                  <a:lnTo>
                    <a:pt x="119" y="145"/>
                  </a:lnTo>
                  <a:lnTo>
                    <a:pt x="119" y="142"/>
                  </a:lnTo>
                  <a:lnTo>
                    <a:pt x="119" y="141"/>
                  </a:lnTo>
                  <a:lnTo>
                    <a:pt x="119" y="139"/>
                  </a:lnTo>
                  <a:lnTo>
                    <a:pt x="119" y="139"/>
                  </a:lnTo>
                  <a:lnTo>
                    <a:pt x="118" y="138"/>
                  </a:lnTo>
                  <a:lnTo>
                    <a:pt x="118" y="136"/>
                  </a:lnTo>
                  <a:lnTo>
                    <a:pt x="118" y="136"/>
                  </a:lnTo>
                  <a:lnTo>
                    <a:pt x="116" y="136"/>
                  </a:lnTo>
                  <a:lnTo>
                    <a:pt x="118" y="141"/>
                  </a:lnTo>
                  <a:lnTo>
                    <a:pt x="118" y="141"/>
                  </a:lnTo>
                  <a:lnTo>
                    <a:pt x="115" y="136"/>
                  </a:lnTo>
                  <a:lnTo>
                    <a:pt x="115" y="133"/>
                  </a:lnTo>
                  <a:lnTo>
                    <a:pt x="115" y="130"/>
                  </a:lnTo>
                  <a:lnTo>
                    <a:pt x="115" y="130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16" y="132"/>
                  </a:lnTo>
                  <a:lnTo>
                    <a:pt x="116" y="129"/>
                  </a:lnTo>
                  <a:lnTo>
                    <a:pt x="116" y="129"/>
                  </a:lnTo>
                  <a:lnTo>
                    <a:pt x="118" y="130"/>
                  </a:lnTo>
                  <a:lnTo>
                    <a:pt x="119" y="133"/>
                  </a:lnTo>
                  <a:lnTo>
                    <a:pt x="119" y="136"/>
                  </a:lnTo>
                  <a:lnTo>
                    <a:pt x="119" y="138"/>
                  </a:lnTo>
                  <a:lnTo>
                    <a:pt x="119" y="138"/>
                  </a:lnTo>
                  <a:lnTo>
                    <a:pt x="119" y="136"/>
                  </a:lnTo>
                  <a:lnTo>
                    <a:pt x="119" y="135"/>
                  </a:lnTo>
                  <a:lnTo>
                    <a:pt x="119" y="133"/>
                  </a:lnTo>
                  <a:lnTo>
                    <a:pt x="121" y="135"/>
                  </a:lnTo>
                  <a:lnTo>
                    <a:pt x="121" y="135"/>
                  </a:lnTo>
                  <a:lnTo>
                    <a:pt x="119" y="132"/>
                  </a:lnTo>
                  <a:lnTo>
                    <a:pt x="119" y="130"/>
                  </a:lnTo>
                  <a:lnTo>
                    <a:pt x="119" y="127"/>
                  </a:lnTo>
                  <a:lnTo>
                    <a:pt x="118" y="126"/>
                  </a:lnTo>
                  <a:lnTo>
                    <a:pt x="119" y="126"/>
                  </a:lnTo>
                  <a:lnTo>
                    <a:pt x="119" y="126"/>
                  </a:lnTo>
                  <a:lnTo>
                    <a:pt x="119" y="123"/>
                  </a:lnTo>
                  <a:lnTo>
                    <a:pt x="121" y="124"/>
                  </a:lnTo>
                  <a:lnTo>
                    <a:pt x="121" y="124"/>
                  </a:lnTo>
                  <a:lnTo>
                    <a:pt x="121" y="123"/>
                  </a:lnTo>
                  <a:lnTo>
                    <a:pt x="121" y="120"/>
                  </a:lnTo>
                  <a:lnTo>
                    <a:pt x="122" y="119"/>
                  </a:lnTo>
                  <a:lnTo>
                    <a:pt x="122" y="117"/>
                  </a:lnTo>
                  <a:lnTo>
                    <a:pt x="122" y="117"/>
                  </a:lnTo>
                  <a:lnTo>
                    <a:pt x="121" y="119"/>
                  </a:lnTo>
                  <a:lnTo>
                    <a:pt x="121" y="120"/>
                  </a:lnTo>
                  <a:lnTo>
                    <a:pt x="119" y="120"/>
                  </a:lnTo>
                  <a:lnTo>
                    <a:pt x="118" y="120"/>
                  </a:lnTo>
                  <a:lnTo>
                    <a:pt x="118" y="120"/>
                  </a:lnTo>
                  <a:lnTo>
                    <a:pt x="118" y="117"/>
                  </a:lnTo>
                  <a:lnTo>
                    <a:pt x="119" y="114"/>
                  </a:lnTo>
                  <a:lnTo>
                    <a:pt x="121" y="113"/>
                  </a:lnTo>
                  <a:lnTo>
                    <a:pt x="122" y="108"/>
                  </a:lnTo>
                  <a:lnTo>
                    <a:pt x="122" y="108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2" y="107"/>
                  </a:lnTo>
                  <a:lnTo>
                    <a:pt x="122" y="107"/>
                  </a:lnTo>
                  <a:lnTo>
                    <a:pt x="122" y="104"/>
                  </a:lnTo>
                  <a:lnTo>
                    <a:pt x="121" y="104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21" y="104"/>
                  </a:lnTo>
                  <a:lnTo>
                    <a:pt x="119" y="102"/>
                  </a:lnTo>
                  <a:lnTo>
                    <a:pt x="118" y="100"/>
                  </a:lnTo>
                  <a:lnTo>
                    <a:pt x="119" y="100"/>
                  </a:lnTo>
                  <a:lnTo>
                    <a:pt x="119" y="100"/>
                  </a:lnTo>
                  <a:lnTo>
                    <a:pt x="119" y="97"/>
                  </a:lnTo>
                  <a:lnTo>
                    <a:pt x="118" y="97"/>
                  </a:lnTo>
                  <a:lnTo>
                    <a:pt x="118" y="95"/>
                  </a:lnTo>
                  <a:lnTo>
                    <a:pt x="118" y="94"/>
                  </a:lnTo>
                  <a:lnTo>
                    <a:pt x="119" y="95"/>
                  </a:lnTo>
                  <a:lnTo>
                    <a:pt x="119" y="92"/>
                  </a:lnTo>
                  <a:lnTo>
                    <a:pt x="121" y="94"/>
                  </a:lnTo>
                  <a:lnTo>
                    <a:pt x="121" y="94"/>
                  </a:lnTo>
                  <a:lnTo>
                    <a:pt x="121" y="89"/>
                  </a:lnTo>
                  <a:lnTo>
                    <a:pt x="121" y="86"/>
                  </a:lnTo>
                  <a:lnTo>
                    <a:pt x="121" y="86"/>
                  </a:lnTo>
                  <a:lnTo>
                    <a:pt x="119" y="86"/>
                  </a:lnTo>
                  <a:lnTo>
                    <a:pt x="118" y="83"/>
                  </a:lnTo>
                  <a:lnTo>
                    <a:pt x="118" y="83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1"/>
                  </a:lnTo>
                  <a:lnTo>
                    <a:pt x="119" y="81"/>
                  </a:lnTo>
                  <a:lnTo>
                    <a:pt x="121" y="82"/>
                  </a:lnTo>
                  <a:lnTo>
                    <a:pt x="119" y="83"/>
                  </a:lnTo>
                  <a:lnTo>
                    <a:pt x="119" y="83"/>
                  </a:lnTo>
                  <a:lnTo>
                    <a:pt x="121" y="85"/>
                  </a:lnTo>
                  <a:lnTo>
                    <a:pt x="121" y="85"/>
                  </a:lnTo>
                  <a:lnTo>
                    <a:pt x="122" y="82"/>
                  </a:lnTo>
                  <a:lnTo>
                    <a:pt x="122" y="82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81"/>
                  </a:lnTo>
                  <a:lnTo>
                    <a:pt x="121" y="81"/>
                  </a:lnTo>
                  <a:lnTo>
                    <a:pt x="119" y="79"/>
                  </a:lnTo>
                  <a:lnTo>
                    <a:pt x="119" y="79"/>
                  </a:lnTo>
                  <a:lnTo>
                    <a:pt x="119" y="78"/>
                  </a:lnTo>
                  <a:lnTo>
                    <a:pt x="119" y="78"/>
                  </a:lnTo>
                  <a:lnTo>
                    <a:pt x="121" y="79"/>
                  </a:lnTo>
                  <a:lnTo>
                    <a:pt x="121" y="79"/>
                  </a:lnTo>
                  <a:lnTo>
                    <a:pt x="119" y="76"/>
                  </a:lnTo>
                  <a:lnTo>
                    <a:pt x="119" y="76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78"/>
                  </a:lnTo>
                  <a:lnTo>
                    <a:pt x="121" y="78"/>
                  </a:lnTo>
                  <a:lnTo>
                    <a:pt x="124" y="79"/>
                  </a:lnTo>
                  <a:lnTo>
                    <a:pt x="124" y="79"/>
                  </a:lnTo>
                  <a:lnTo>
                    <a:pt x="122" y="78"/>
                  </a:lnTo>
                  <a:lnTo>
                    <a:pt x="122" y="78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3"/>
                  </a:lnTo>
                  <a:lnTo>
                    <a:pt x="122" y="73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9"/>
                  </a:lnTo>
                  <a:lnTo>
                    <a:pt x="125" y="79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8" y="76"/>
                  </a:lnTo>
                  <a:lnTo>
                    <a:pt x="128" y="76"/>
                  </a:lnTo>
                  <a:lnTo>
                    <a:pt x="131" y="78"/>
                  </a:lnTo>
                  <a:lnTo>
                    <a:pt x="132" y="79"/>
                  </a:lnTo>
                  <a:lnTo>
                    <a:pt x="132" y="79"/>
                  </a:lnTo>
                  <a:lnTo>
                    <a:pt x="129" y="78"/>
                  </a:lnTo>
                  <a:lnTo>
                    <a:pt x="131" y="81"/>
                  </a:lnTo>
                  <a:lnTo>
                    <a:pt x="131" y="81"/>
                  </a:lnTo>
                  <a:lnTo>
                    <a:pt x="126" y="81"/>
                  </a:lnTo>
                  <a:lnTo>
                    <a:pt x="126" y="81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28" y="81"/>
                  </a:lnTo>
                  <a:lnTo>
                    <a:pt x="129" y="81"/>
                  </a:lnTo>
                  <a:lnTo>
                    <a:pt x="132" y="82"/>
                  </a:lnTo>
                  <a:lnTo>
                    <a:pt x="135" y="83"/>
                  </a:lnTo>
                  <a:lnTo>
                    <a:pt x="137" y="83"/>
                  </a:lnTo>
                  <a:lnTo>
                    <a:pt x="138" y="83"/>
                  </a:lnTo>
                  <a:lnTo>
                    <a:pt x="140" y="85"/>
                  </a:lnTo>
                  <a:lnTo>
                    <a:pt x="140" y="85"/>
                  </a:lnTo>
                  <a:lnTo>
                    <a:pt x="138" y="85"/>
                  </a:lnTo>
                  <a:lnTo>
                    <a:pt x="138" y="85"/>
                  </a:lnTo>
                  <a:lnTo>
                    <a:pt x="140" y="86"/>
                  </a:lnTo>
                  <a:lnTo>
                    <a:pt x="141" y="85"/>
                  </a:lnTo>
                  <a:lnTo>
                    <a:pt x="144" y="85"/>
                  </a:lnTo>
                  <a:lnTo>
                    <a:pt x="145" y="86"/>
                  </a:lnTo>
                  <a:lnTo>
                    <a:pt x="145" y="86"/>
                  </a:lnTo>
                  <a:lnTo>
                    <a:pt x="147" y="88"/>
                  </a:lnTo>
                  <a:lnTo>
                    <a:pt x="147" y="88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7" y="92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58" y="94"/>
                  </a:lnTo>
                  <a:lnTo>
                    <a:pt x="156" y="94"/>
                  </a:lnTo>
                  <a:lnTo>
                    <a:pt x="156" y="94"/>
                  </a:lnTo>
                  <a:lnTo>
                    <a:pt x="157" y="95"/>
                  </a:lnTo>
                  <a:lnTo>
                    <a:pt x="158" y="97"/>
                  </a:lnTo>
                  <a:lnTo>
                    <a:pt x="160" y="97"/>
                  </a:lnTo>
                  <a:lnTo>
                    <a:pt x="163" y="100"/>
                  </a:lnTo>
                  <a:lnTo>
                    <a:pt x="160" y="98"/>
                  </a:lnTo>
                  <a:lnTo>
                    <a:pt x="160" y="98"/>
                  </a:lnTo>
                  <a:lnTo>
                    <a:pt x="160" y="100"/>
                  </a:lnTo>
                  <a:lnTo>
                    <a:pt x="161" y="101"/>
                  </a:lnTo>
                  <a:lnTo>
                    <a:pt x="164" y="105"/>
                  </a:lnTo>
                  <a:lnTo>
                    <a:pt x="164" y="105"/>
                  </a:lnTo>
                  <a:lnTo>
                    <a:pt x="163" y="101"/>
                  </a:lnTo>
                  <a:lnTo>
                    <a:pt x="163" y="100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6" y="100"/>
                  </a:lnTo>
                  <a:lnTo>
                    <a:pt x="167" y="100"/>
                  </a:lnTo>
                  <a:lnTo>
                    <a:pt x="167" y="100"/>
                  </a:lnTo>
                  <a:lnTo>
                    <a:pt x="169" y="102"/>
                  </a:lnTo>
                  <a:lnTo>
                    <a:pt x="170" y="104"/>
                  </a:lnTo>
                  <a:lnTo>
                    <a:pt x="169" y="105"/>
                  </a:lnTo>
                  <a:lnTo>
                    <a:pt x="169" y="105"/>
                  </a:lnTo>
                  <a:lnTo>
                    <a:pt x="172" y="105"/>
                  </a:lnTo>
                  <a:lnTo>
                    <a:pt x="173" y="104"/>
                  </a:lnTo>
                  <a:lnTo>
                    <a:pt x="173" y="104"/>
                  </a:lnTo>
                  <a:lnTo>
                    <a:pt x="174" y="107"/>
                  </a:lnTo>
                  <a:lnTo>
                    <a:pt x="174" y="110"/>
                  </a:lnTo>
                  <a:lnTo>
                    <a:pt x="174" y="110"/>
                  </a:lnTo>
                  <a:lnTo>
                    <a:pt x="176" y="110"/>
                  </a:lnTo>
                  <a:lnTo>
                    <a:pt x="176" y="108"/>
                  </a:lnTo>
                  <a:lnTo>
                    <a:pt x="176" y="107"/>
                  </a:lnTo>
                  <a:lnTo>
                    <a:pt x="177" y="108"/>
                  </a:lnTo>
                  <a:lnTo>
                    <a:pt x="177" y="108"/>
                  </a:lnTo>
                  <a:lnTo>
                    <a:pt x="182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3"/>
                  </a:lnTo>
                  <a:lnTo>
                    <a:pt x="187" y="113"/>
                  </a:lnTo>
                  <a:lnTo>
                    <a:pt x="186" y="114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4"/>
                  </a:lnTo>
                  <a:lnTo>
                    <a:pt x="189" y="114"/>
                  </a:lnTo>
                  <a:lnTo>
                    <a:pt x="190" y="113"/>
                  </a:lnTo>
                  <a:lnTo>
                    <a:pt x="192" y="113"/>
                  </a:lnTo>
                  <a:lnTo>
                    <a:pt x="193" y="113"/>
                  </a:lnTo>
                  <a:lnTo>
                    <a:pt x="193" y="113"/>
                  </a:lnTo>
                  <a:lnTo>
                    <a:pt x="195" y="113"/>
                  </a:lnTo>
                  <a:lnTo>
                    <a:pt x="196" y="116"/>
                  </a:lnTo>
                  <a:lnTo>
                    <a:pt x="198" y="119"/>
                  </a:lnTo>
                  <a:lnTo>
                    <a:pt x="201" y="119"/>
                  </a:lnTo>
                  <a:lnTo>
                    <a:pt x="201" y="119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208" y="121"/>
                  </a:lnTo>
                  <a:lnTo>
                    <a:pt x="209" y="124"/>
                  </a:lnTo>
                  <a:lnTo>
                    <a:pt x="209" y="124"/>
                  </a:lnTo>
                  <a:lnTo>
                    <a:pt x="209" y="123"/>
                  </a:lnTo>
                  <a:lnTo>
                    <a:pt x="211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close/>
                  <a:moveTo>
                    <a:pt x="218" y="127"/>
                  </a:moveTo>
                  <a:lnTo>
                    <a:pt x="218" y="127"/>
                  </a:lnTo>
                  <a:lnTo>
                    <a:pt x="218" y="127"/>
                  </a:lnTo>
                  <a:lnTo>
                    <a:pt x="217" y="126"/>
                  </a:lnTo>
                  <a:lnTo>
                    <a:pt x="217" y="126"/>
                  </a:lnTo>
                  <a:lnTo>
                    <a:pt x="218" y="127"/>
                  </a:lnTo>
                  <a:lnTo>
                    <a:pt x="218" y="127"/>
                  </a:lnTo>
                  <a:close/>
                  <a:moveTo>
                    <a:pt x="161" y="98"/>
                  </a:moveTo>
                  <a:lnTo>
                    <a:pt x="161" y="98"/>
                  </a:lnTo>
                  <a:lnTo>
                    <a:pt x="163" y="97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3" y="98"/>
                  </a:lnTo>
                  <a:lnTo>
                    <a:pt x="161" y="98"/>
                  </a:lnTo>
                  <a:lnTo>
                    <a:pt x="161" y="98"/>
                  </a:lnTo>
                  <a:close/>
                  <a:moveTo>
                    <a:pt x="113" y="332"/>
                  </a:moveTo>
                  <a:lnTo>
                    <a:pt x="113" y="332"/>
                  </a:lnTo>
                  <a:lnTo>
                    <a:pt x="116" y="332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15" y="334"/>
                  </a:lnTo>
                  <a:lnTo>
                    <a:pt x="113" y="332"/>
                  </a:lnTo>
                  <a:lnTo>
                    <a:pt x="113" y="33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D0059062-5A65-4829-B4F6-C5E0534BA0C5}"/>
                </a:ext>
              </a:extLst>
            </p:cNvPr>
            <p:cNvSpPr txBox="1"/>
            <p:nvPr/>
          </p:nvSpPr>
          <p:spPr>
            <a:xfrm>
              <a:off x="8539130" y="2492072"/>
              <a:ext cx="33679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600" cap="small" dirty="0">
                  <a:solidFill>
                    <a:srgbClr val="00B050"/>
                  </a:solidFill>
                  <a:cs typeface="Segoe UI Semibold" panose="020B0702040204020203" pitchFamily="34" charset="0"/>
                </a:rPr>
                <a:t>Enquêtes + Diagnostic en marchant + Restitution </a:t>
              </a:r>
              <a:r>
                <a:rPr lang="fr-FR" sz="1600" cap="small" dirty="0">
                  <a:cs typeface="Segoe UI Semibold" panose="020B0702040204020203" pitchFamily="34" charset="0"/>
                </a:rPr>
                <a:t>(6 mois de travail)</a:t>
              </a: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7811596" y="4239161"/>
            <a:ext cx="3901717" cy="584775"/>
            <a:chOff x="8113734" y="4218205"/>
            <a:chExt cx="3901717" cy="584775"/>
          </a:xfrm>
        </p:grpSpPr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827E98B9-8FE5-44C0-AF50-76F8B85873D7}"/>
                </a:ext>
              </a:extLst>
            </p:cNvPr>
            <p:cNvSpPr txBox="1"/>
            <p:nvPr/>
          </p:nvSpPr>
          <p:spPr>
            <a:xfrm>
              <a:off x="8537379" y="4218205"/>
              <a:ext cx="347807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cap="small" dirty="0">
                  <a:cs typeface="Segoe UI Semibold" panose="020B0702040204020203" pitchFamily="34" charset="0"/>
                </a:rPr>
                <a:t>Besoin conséquent de</a:t>
              </a:r>
              <a:r>
                <a:rPr lang="fr-FR" sz="1600" cap="small" dirty="0">
                  <a:solidFill>
                    <a:schemeClr val="accent1">
                      <a:lumMod val="75000"/>
                    </a:schemeClr>
                  </a:solidFill>
                  <a:cs typeface="Segoe UI Semibold" panose="020B0702040204020203" pitchFamily="34" charset="0"/>
                </a:rPr>
                <a:t> </a:t>
              </a:r>
              <a:r>
                <a:rPr lang="fr-FR" sz="1600" cap="small" dirty="0">
                  <a:solidFill>
                    <a:srgbClr val="00B050"/>
                  </a:solidFill>
                  <a:cs typeface="Segoe UI Semibold" panose="020B0702040204020203" pitchFamily="34" charset="0"/>
                </a:rPr>
                <a:t>sensibiliser les habitants </a:t>
              </a:r>
              <a:r>
                <a:rPr lang="fr-FR" sz="1600" cap="small" dirty="0">
                  <a:cs typeface="Segoe UI Semibold" panose="020B0702040204020203" pitchFamily="34" charset="0"/>
                </a:rPr>
                <a:t>aux enjeux liés à la biodiversité</a:t>
              </a:r>
              <a:endParaRPr lang="fr-FR" sz="1600" dirty="0"/>
            </a:p>
          </p:txBody>
        </p:sp>
        <p:sp>
          <p:nvSpPr>
            <p:cNvPr id="32" name="Freeform 410">
              <a:extLst>
                <a:ext uri="{FF2B5EF4-FFF2-40B4-BE49-F238E27FC236}">
                  <a16:creationId xmlns:a16="http://schemas.microsoft.com/office/drawing/2014/main" id="{48777828-491D-4A22-80DB-76DA51A8F5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13734" y="4286498"/>
              <a:ext cx="304801" cy="305689"/>
            </a:xfrm>
            <a:custGeom>
              <a:avLst/>
              <a:gdLst>
                <a:gd name="T0" fmla="*/ 343 w 343"/>
                <a:gd name="T1" fmla="*/ 196 h 344"/>
                <a:gd name="T2" fmla="*/ 340 w 343"/>
                <a:gd name="T3" fmla="*/ 157 h 344"/>
                <a:gd name="T4" fmla="*/ 342 w 343"/>
                <a:gd name="T5" fmla="*/ 152 h 344"/>
                <a:gd name="T6" fmla="*/ 305 w 343"/>
                <a:gd name="T7" fmla="*/ 69 h 344"/>
                <a:gd name="T8" fmla="*/ 174 w 343"/>
                <a:gd name="T9" fmla="*/ 4 h 344"/>
                <a:gd name="T10" fmla="*/ 134 w 343"/>
                <a:gd name="T11" fmla="*/ 4 h 344"/>
                <a:gd name="T12" fmla="*/ 87 w 343"/>
                <a:gd name="T13" fmla="*/ 22 h 344"/>
                <a:gd name="T14" fmla="*/ 49 w 343"/>
                <a:gd name="T15" fmla="*/ 51 h 344"/>
                <a:gd name="T16" fmla="*/ 23 w 343"/>
                <a:gd name="T17" fmla="*/ 100 h 344"/>
                <a:gd name="T18" fmla="*/ 17 w 343"/>
                <a:gd name="T19" fmla="*/ 113 h 344"/>
                <a:gd name="T20" fmla="*/ 9 w 343"/>
                <a:gd name="T21" fmla="*/ 152 h 344"/>
                <a:gd name="T22" fmla="*/ 4 w 343"/>
                <a:gd name="T23" fmla="*/ 157 h 344"/>
                <a:gd name="T24" fmla="*/ 1 w 343"/>
                <a:gd name="T25" fmla="*/ 187 h 344"/>
                <a:gd name="T26" fmla="*/ 10 w 343"/>
                <a:gd name="T27" fmla="*/ 209 h 344"/>
                <a:gd name="T28" fmla="*/ 10 w 343"/>
                <a:gd name="T29" fmla="*/ 227 h 344"/>
                <a:gd name="T30" fmla="*/ 20 w 343"/>
                <a:gd name="T31" fmla="*/ 253 h 344"/>
                <a:gd name="T32" fmla="*/ 51 w 343"/>
                <a:gd name="T33" fmla="*/ 290 h 344"/>
                <a:gd name="T34" fmla="*/ 65 w 343"/>
                <a:gd name="T35" fmla="*/ 307 h 344"/>
                <a:gd name="T36" fmla="*/ 92 w 343"/>
                <a:gd name="T37" fmla="*/ 322 h 344"/>
                <a:gd name="T38" fmla="*/ 112 w 343"/>
                <a:gd name="T39" fmla="*/ 334 h 344"/>
                <a:gd name="T40" fmla="*/ 135 w 343"/>
                <a:gd name="T41" fmla="*/ 340 h 344"/>
                <a:gd name="T42" fmla="*/ 166 w 343"/>
                <a:gd name="T43" fmla="*/ 344 h 344"/>
                <a:gd name="T44" fmla="*/ 201 w 343"/>
                <a:gd name="T45" fmla="*/ 338 h 344"/>
                <a:gd name="T46" fmla="*/ 206 w 343"/>
                <a:gd name="T47" fmla="*/ 338 h 344"/>
                <a:gd name="T48" fmla="*/ 241 w 343"/>
                <a:gd name="T49" fmla="*/ 328 h 344"/>
                <a:gd name="T50" fmla="*/ 249 w 343"/>
                <a:gd name="T51" fmla="*/ 325 h 344"/>
                <a:gd name="T52" fmla="*/ 283 w 343"/>
                <a:gd name="T53" fmla="*/ 304 h 344"/>
                <a:gd name="T54" fmla="*/ 294 w 343"/>
                <a:gd name="T55" fmla="*/ 290 h 344"/>
                <a:gd name="T56" fmla="*/ 312 w 343"/>
                <a:gd name="T57" fmla="*/ 274 h 344"/>
                <a:gd name="T58" fmla="*/ 326 w 343"/>
                <a:gd name="T59" fmla="*/ 253 h 344"/>
                <a:gd name="T60" fmla="*/ 331 w 343"/>
                <a:gd name="T61" fmla="*/ 246 h 344"/>
                <a:gd name="T62" fmla="*/ 343 w 343"/>
                <a:gd name="T63" fmla="*/ 212 h 344"/>
                <a:gd name="T64" fmla="*/ 218 w 343"/>
                <a:gd name="T65" fmla="*/ 123 h 344"/>
                <a:gd name="T66" fmla="*/ 234 w 343"/>
                <a:gd name="T67" fmla="*/ 133 h 344"/>
                <a:gd name="T68" fmla="*/ 234 w 343"/>
                <a:gd name="T69" fmla="*/ 141 h 344"/>
                <a:gd name="T70" fmla="*/ 266 w 343"/>
                <a:gd name="T71" fmla="*/ 152 h 344"/>
                <a:gd name="T72" fmla="*/ 270 w 343"/>
                <a:gd name="T73" fmla="*/ 164 h 344"/>
                <a:gd name="T74" fmla="*/ 283 w 343"/>
                <a:gd name="T75" fmla="*/ 168 h 344"/>
                <a:gd name="T76" fmla="*/ 275 w 343"/>
                <a:gd name="T77" fmla="*/ 170 h 344"/>
                <a:gd name="T78" fmla="*/ 275 w 343"/>
                <a:gd name="T79" fmla="*/ 173 h 344"/>
                <a:gd name="T80" fmla="*/ 269 w 343"/>
                <a:gd name="T81" fmla="*/ 184 h 344"/>
                <a:gd name="T82" fmla="*/ 257 w 343"/>
                <a:gd name="T83" fmla="*/ 190 h 344"/>
                <a:gd name="T84" fmla="*/ 234 w 343"/>
                <a:gd name="T85" fmla="*/ 205 h 344"/>
                <a:gd name="T86" fmla="*/ 192 w 343"/>
                <a:gd name="T87" fmla="*/ 233 h 344"/>
                <a:gd name="T88" fmla="*/ 116 w 343"/>
                <a:gd name="T89" fmla="*/ 269 h 344"/>
                <a:gd name="T90" fmla="*/ 116 w 343"/>
                <a:gd name="T91" fmla="*/ 240 h 344"/>
                <a:gd name="T92" fmla="*/ 121 w 343"/>
                <a:gd name="T93" fmla="*/ 214 h 344"/>
                <a:gd name="T94" fmla="*/ 118 w 343"/>
                <a:gd name="T95" fmla="*/ 173 h 344"/>
                <a:gd name="T96" fmla="*/ 116 w 343"/>
                <a:gd name="T97" fmla="*/ 157 h 344"/>
                <a:gd name="T98" fmla="*/ 118 w 343"/>
                <a:gd name="T99" fmla="*/ 141 h 344"/>
                <a:gd name="T100" fmla="*/ 119 w 343"/>
                <a:gd name="T101" fmla="*/ 132 h 344"/>
                <a:gd name="T102" fmla="*/ 119 w 343"/>
                <a:gd name="T103" fmla="*/ 114 h 344"/>
                <a:gd name="T104" fmla="*/ 119 w 343"/>
                <a:gd name="T105" fmla="*/ 97 h 344"/>
                <a:gd name="T106" fmla="*/ 121 w 343"/>
                <a:gd name="T107" fmla="*/ 82 h 344"/>
                <a:gd name="T108" fmla="*/ 122 w 343"/>
                <a:gd name="T109" fmla="*/ 81 h 344"/>
                <a:gd name="T110" fmla="*/ 125 w 343"/>
                <a:gd name="T111" fmla="*/ 76 h 344"/>
                <a:gd name="T112" fmla="*/ 128 w 343"/>
                <a:gd name="T113" fmla="*/ 81 h 344"/>
                <a:gd name="T114" fmla="*/ 150 w 343"/>
                <a:gd name="T115" fmla="*/ 89 h 344"/>
                <a:gd name="T116" fmla="*/ 160 w 343"/>
                <a:gd name="T117" fmla="*/ 100 h 344"/>
                <a:gd name="T118" fmla="*/ 174 w 343"/>
                <a:gd name="T119" fmla="*/ 110 h 344"/>
                <a:gd name="T120" fmla="*/ 195 w 343"/>
                <a:gd name="T121" fmla="*/ 113 h 344"/>
                <a:gd name="T122" fmla="*/ 217 w 343"/>
                <a:gd name="T123" fmla="*/ 12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3" h="344">
                  <a:moveTo>
                    <a:pt x="334" y="211"/>
                  </a:moveTo>
                  <a:lnTo>
                    <a:pt x="334" y="211"/>
                  </a:lnTo>
                  <a:lnTo>
                    <a:pt x="336" y="205"/>
                  </a:lnTo>
                  <a:lnTo>
                    <a:pt x="337" y="206"/>
                  </a:lnTo>
                  <a:lnTo>
                    <a:pt x="337" y="205"/>
                  </a:lnTo>
                  <a:lnTo>
                    <a:pt x="336" y="205"/>
                  </a:lnTo>
                  <a:lnTo>
                    <a:pt x="336" y="205"/>
                  </a:lnTo>
                  <a:lnTo>
                    <a:pt x="337" y="199"/>
                  </a:lnTo>
                  <a:lnTo>
                    <a:pt x="337" y="199"/>
                  </a:lnTo>
                  <a:lnTo>
                    <a:pt x="339" y="199"/>
                  </a:lnTo>
                  <a:lnTo>
                    <a:pt x="340" y="201"/>
                  </a:lnTo>
                  <a:lnTo>
                    <a:pt x="342" y="202"/>
                  </a:lnTo>
                  <a:lnTo>
                    <a:pt x="343" y="202"/>
                  </a:lnTo>
                  <a:lnTo>
                    <a:pt x="343" y="202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3" y="199"/>
                  </a:lnTo>
                  <a:lnTo>
                    <a:pt x="343" y="196"/>
                  </a:lnTo>
                  <a:lnTo>
                    <a:pt x="343" y="196"/>
                  </a:lnTo>
                  <a:lnTo>
                    <a:pt x="343" y="195"/>
                  </a:lnTo>
                  <a:lnTo>
                    <a:pt x="343" y="193"/>
                  </a:lnTo>
                  <a:lnTo>
                    <a:pt x="343" y="192"/>
                  </a:lnTo>
                  <a:lnTo>
                    <a:pt x="342" y="195"/>
                  </a:lnTo>
                  <a:lnTo>
                    <a:pt x="342" y="195"/>
                  </a:lnTo>
                  <a:lnTo>
                    <a:pt x="342" y="190"/>
                  </a:lnTo>
                  <a:lnTo>
                    <a:pt x="343" y="186"/>
                  </a:lnTo>
                  <a:lnTo>
                    <a:pt x="343" y="186"/>
                  </a:lnTo>
                  <a:lnTo>
                    <a:pt x="342" y="184"/>
                  </a:lnTo>
                  <a:lnTo>
                    <a:pt x="339" y="182"/>
                  </a:lnTo>
                  <a:lnTo>
                    <a:pt x="339" y="182"/>
                  </a:lnTo>
                  <a:lnTo>
                    <a:pt x="339" y="176"/>
                  </a:lnTo>
                  <a:lnTo>
                    <a:pt x="339" y="176"/>
                  </a:lnTo>
                  <a:lnTo>
                    <a:pt x="340" y="176"/>
                  </a:lnTo>
                  <a:lnTo>
                    <a:pt x="340" y="176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40" y="165"/>
                  </a:lnTo>
                  <a:lnTo>
                    <a:pt x="340" y="165"/>
                  </a:lnTo>
                  <a:lnTo>
                    <a:pt x="340" y="157"/>
                  </a:lnTo>
                  <a:lnTo>
                    <a:pt x="340" y="157"/>
                  </a:lnTo>
                  <a:lnTo>
                    <a:pt x="342" y="154"/>
                  </a:lnTo>
                  <a:lnTo>
                    <a:pt x="342" y="152"/>
                  </a:lnTo>
                  <a:lnTo>
                    <a:pt x="343" y="154"/>
                  </a:lnTo>
                  <a:lnTo>
                    <a:pt x="343" y="154"/>
                  </a:lnTo>
                  <a:lnTo>
                    <a:pt x="342" y="151"/>
                  </a:lnTo>
                  <a:lnTo>
                    <a:pt x="340" y="149"/>
                  </a:lnTo>
                  <a:lnTo>
                    <a:pt x="340" y="149"/>
                  </a:lnTo>
                  <a:lnTo>
                    <a:pt x="342" y="148"/>
                  </a:lnTo>
                  <a:lnTo>
                    <a:pt x="342" y="149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2" y="146"/>
                  </a:lnTo>
                  <a:lnTo>
                    <a:pt x="340" y="141"/>
                  </a:lnTo>
                  <a:lnTo>
                    <a:pt x="340" y="141"/>
                  </a:lnTo>
                  <a:lnTo>
                    <a:pt x="339" y="143"/>
                  </a:lnTo>
                  <a:lnTo>
                    <a:pt x="339" y="146"/>
                  </a:lnTo>
                  <a:lnTo>
                    <a:pt x="342" y="152"/>
                  </a:lnTo>
                  <a:lnTo>
                    <a:pt x="342" y="152"/>
                  </a:lnTo>
                  <a:lnTo>
                    <a:pt x="339" y="151"/>
                  </a:lnTo>
                  <a:lnTo>
                    <a:pt x="339" y="151"/>
                  </a:lnTo>
                  <a:lnTo>
                    <a:pt x="336" y="138"/>
                  </a:lnTo>
                  <a:lnTo>
                    <a:pt x="334" y="126"/>
                  </a:lnTo>
                  <a:lnTo>
                    <a:pt x="334" y="126"/>
                  </a:lnTo>
                  <a:lnTo>
                    <a:pt x="330" y="114"/>
                  </a:lnTo>
                  <a:lnTo>
                    <a:pt x="326" y="101"/>
                  </a:lnTo>
                  <a:lnTo>
                    <a:pt x="326" y="101"/>
                  </a:lnTo>
                  <a:lnTo>
                    <a:pt x="324" y="98"/>
                  </a:lnTo>
                  <a:lnTo>
                    <a:pt x="324" y="98"/>
                  </a:lnTo>
                  <a:lnTo>
                    <a:pt x="317" y="86"/>
                  </a:lnTo>
                  <a:lnTo>
                    <a:pt x="315" y="83"/>
                  </a:lnTo>
                  <a:lnTo>
                    <a:pt x="315" y="85"/>
                  </a:lnTo>
                  <a:lnTo>
                    <a:pt x="315" y="85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5" y="70"/>
                  </a:lnTo>
                  <a:lnTo>
                    <a:pt x="305" y="70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7" y="69"/>
                  </a:lnTo>
                  <a:lnTo>
                    <a:pt x="307" y="69"/>
                  </a:lnTo>
                  <a:lnTo>
                    <a:pt x="304" y="67"/>
                  </a:lnTo>
                  <a:lnTo>
                    <a:pt x="304" y="67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88" y="50"/>
                  </a:lnTo>
                  <a:lnTo>
                    <a:pt x="275" y="38"/>
                  </a:lnTo>
                  <a:lnTo>
                    <a:pt x="260" y="28"/>
                  </a:lnTo>
                  <a:lnTo>
                    <a:pt x="244" y="20"/>
                  </a:lnTo>
                  <a:lnTo>
                    <a:pt x="228" y="13"/>
                  </a:lnTo>
                  <a:lnTo>
                    <a:pt x="211" y="9"/>
                  </a:lnTo>
                  <a:lnTo>
                    <a:pt x="193" y="6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3" y="3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58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48" y="1"/>
                  </a:lnTo>
                  <a:lnTo>
                    <a:pt x="145" y="1"/>
                  </a:lnTo>
                  <a:lnTo>
                    <a:pt x="142" y="3"/>
                  </a:lnTo>
                  <a:lnTo>
                    <a:pt x="142" y="3"/>
                  </a:lnTo>
                  <a:lnTo>
                    <a:pt x="141" y="3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0" y="3"/>
                  </a:lnTo>
                  <a:lnTo>
                    <a:pt x="134" y="4"/>
                  </a:lnTo>
                  <a:lnTo>
                    <a:pt x="135" y="4"/>
                  </a:lnTo>
                  <a:lnTo>
                    <a:pt x="135" y="4"/>
                  </a:lnTo>
                  <a:lnTo>
                    <a:pt x="121" y="7"/>
                  </a:lnTo>
                  <a:lnTo>
                    <a:pt x="105" y="12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100" y="15"/>
                  </a:lnTo>
                  <a:lnTo>
                    <a:pt x="102" y="15"/>
                  </a:lnTo>
                  <a:lnTo>
                    <a:pt x="105" y="15"/>
                  </a:lnTo>
                  <a:lnTo>
                    <a:pt x="106" y="13"/>
                  </a:lnTo>
                  <a:lnTo>
                    <a:pt x="108" y="13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02" y="15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89" y="22"/>
                  </a:lnTo>
                  <a:lnTo>
                    <a:pt x="87" y="22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3" y="23"/>
                  </a:lnTo>
                  <a:lnTo>
                    <a:pt x="84" y="23"/>
                  </a:lnTo>
                  <a:lnTo>
                    <a:pt x="84" y="25"/>
                  </a:lnTo>
                  <a:lnTo>
                    <a:pt x="83" y="25"/>
                  </a:lnTo>
                  <a:lnTo>
                    <a:pt x="81" y="25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77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3" y="29"/>
                  </a:lnTo>
                  <a:lnTo>
                    <a:pt x="68" y="34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57" y="44"/>
                  </a:lnTo>
                  <a:lnTo>
                    <a:pt x="49" y="51"/>
                  </a:lnTo>
                  <a:lnTo>
                    <a:pt x="44" y="60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1" y="66"/>
                  </a:lnTo>
                  <a:lnTo>
                    <a:pt x="35" y="73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1" y="79"/>
                  </a:lnTo>
                  <a:lnTo>
                    <a:pt x="29" y="81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6" y="86"/>
                  </a:lnTo>
                  <a:lnTo>
                    <a:pt x="26" y="91"/>
                  </a:lnTo>
                  <a:lnTo>
                    <a:pt x="25" y="92"/>
                  </a:lnTo>
                  <a:lnTo>
                    <a:pt x="25" y="92"/>
                  </a:lnTo>
                  <a:lnTo>
                    <a:pt x="25" y="95"/>
                  </a:lnTo>
                  <a:lnTo>
                    <a:pt x="23" y="100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2" y="98"/>
                  </a:lnTo>
                  <a:lnTo>
                    <a:pt x="20" y="98"/>
                  </a:lnTo>
                  <a:lnTo>
                    <a:pt x="20" y="97"/>
                  </a:lnTo>
                  <a:lnTo>
                    <a:pt x="20" y="97"/>
                  </a:lnTo>
                  <a:lnTo>
                    <a:pt x="17" y="102"/>
                  </a:lnTo>
                  <a:lnTo>
                    <a:pt x="17" y="102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5" y="113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7"/>
                  </a:lnTo>
                  <a:lnTo>
                    <a:pt x="13" y="116"/>
                  </a:lnTo>
                  <a:lnTo>
                    <a:pt x="15" y="114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7" y="110"/>
                  </a:lnTo>
                  <a:lnTo>
                    <a:pt x="17" y="113"/>
                  </a:lnTo>
                  <a:lnTo>
                    <a:pt x="16" y="117"/>
                  </a:lnTo>
                  <a:lnTo>
                    <a:pt x="16" y="117"/>
                  </a:lnTo>
                  <a:lnTo>
                    <a:pt x="13" y="121"/>
                  </a:lnTo>
                  <a:lnTo>
                    <a:pt x="10" y="124"/>
                  </a:lnTo>
                  <a:lnTo>
                    <a:pt x="9" y="130"/>
                  </a:lnTo>
                  <a:lnTo>
                    <a:pt x="9" y="130"/>
                  </a:lnTo>
                  <a:lnTo>
                    <a:pt x="9" y="129"/>
                  </a:lnTo>
                  <a:lnTo>
                    <a:pt x="9" y="129"/>
                  </a:lnTo>
                  <a:lnTo>
                    <a:pt x="7" y="133"/>
                  </a:lnTo>
                  <a:lnTo>
                    <a:pt x="6" y="138"/>
                  </a:lnTo>
                  <a:lnTo>
                    <a:pt x="6" y="138"/>
                  </a:lnTo>
                  <a:lnTo>
                    <a:pt x="7" y="141"/>
                  </a:lnTo>
                  <a:lnTo>
                    <a:pt x="6" y="142"/>
                  </a:lnTo>
                  <a:lnTo>
                    <a:pt x="7" y="143"/>
                  </a:lnTo>
                  <a:lnTo>
                    <a:pt x="7" y="143"/>
                  </a:lnTo>
                  <a:lnTo>
                    <a:pt x="9" y="136"/>
                  </a:lnTo>
                  <a:lnTo>
                    <a:pt x="9" y="136"/>
                  </a:lnTo>
                  <a:lnTo>
                    <a:pt x="9" y="143"/>
                  </a:lnTo>
                  <a:lnTo>
                    <a:pt x="9" y="148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7" y="148"/>
                  </a:lnTo>
                  <a:lnTo>
                    <a:pt x="7" y="148"/>
                  </a:lnTo>
                  <a:lnTo>
                    <a:pt x="7" y="151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4" y="152"/>
                  </a:lnTo>
                  <a:lnTo>
                    <a:pt x="6" y="148"/>
                  </a:lnTo>
                  <a:lnTo>
                    <a:pt x="6" y="143"/>
                  </a:lnTo>
                  <a:lnTo>
                    <a:pt x="6" y="139"/>
                  </a:lnTo>
                  <a:lnTo>
                    <a:pt x="6" y="139"/>
                  </a:lnTo>
                  <a:lnTo>
                    <a:pt x="4" y="142"/>
                  </a:lnTo>
                  <a:lnTo>
                    <a:pt x="4" y="145"/>
                  </a:lnTo>
                  <a:lnTo>
                    <a:pt x="4" y="146"/>
                  </a:lnTo>
                  <a:lnTo>
                    <a:pt x="3" y="146"/>
                  </a:lnTo>
                  <a:lnTo>
                    <a:pt x="3" y="146"/>
                  </a:lnTo>
                  <a:lnTo>
                    <a:pt x="4" y="149"/>
                  </a:lnTo>
                  <a:lnTo>
                    <a:pt x="4" y="152"/>
                  </a:lnTo>
                  <a:lnTo>
                    <a:pt x="4" y="152"/>
                  </a:lnTo>
                  <a:lnTo>
                    <a:pt x="4" y="157"/>
                  </a:lnTo>
                  <a:lnTo>
                    <a:pt x="4" y="161"/>
                  </a:lnTo>
                  <a:lnTo>
                    <a:pt x="3" y="160"/>
                  </a:lnTo>
                  <a:lnTo>
                    <a:pt x="3" y="160"/>
                  </a:lnTo>
                  <a:lnTo>
                    <a:pt x="4" y="164"/>
                  </a:lnTo>
                  <a:lnTo>
                    <a:pt x="1" y="161"/>
                  </a:lnTo>
                  <a:lnTo>
                    <a:pt x="1" y="161"/>
                  </a:lnTo>
                  <a:lnTo>
                    <a:pt x="1" y="165"/>
                  </a:lnTo>
                  <a:lnTo>
                    <a:pt x="1" y="168"/>
                  </a:lnTo>
                  <a:lnTo>
                    <a:pt x="0" y="171"/>
                  </a:lnTo>
                  <a:lnTo>
                    <a:pt x="1" y="176"/>
                  </a:lnTo>
                  <a:lnTo>
                    <a:pt x="1" y="176"/>
                  </a:lnTo>
                  <a:lnTo>
                    <a:pt x="1" y="171"/>
                  </a:lnTo>
                  <a:lnTo>
                    <a:pt x="1" y="170"/>
                  </a:lnTo>
                  <a:lnTo>
                    <a:pt x="3" y="170"/>
                  </a:lnTo>
                  <a:lnTo>
                    <a:pt x="4" y="168"/>
                  </a:lnTo>
                  <a:lnTo>
                    <a:pt x="4" y="168"/>
                  </a:lnTo>
                  <a:lnTo>
                    <a:pt x="4" y="174"/>
                  </a:lnTo>
                  <a:lnTo>
                    <a:pt x="3" y="179"/>
                  </a:lnTo>
                  <a:lnTo>
                    <a:pt x="1" y="182"/>
                  </a:lnTo>
                  <a:lnTo>
                    <a:pt x="1" y="187"/>
                  </a:lnTo>
                  <a:lnTo>
                    <a:pt x="1" y="187"/>
                  </a:lnTo>
                  <a:lnTo>
                    <a:pt x="1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3" y="196"/>
                  </a:lnTo>
                  <a:lnTo>
                    <a:pt x="3" y="195"/>
                  </a:lnTo>
                  <a:lnTo>
                    <a:pt x="4" y="193"/>
                  </a:lnTo>
                  <a:lnTo>
                    <a:pt x="4" y="195"/>
                  </a:lnTo>
                  <a:lnTo>
                    <a:pt x="4" y="195"/>
                  </a:lnTo>
                  <a:lnTo>
                    <a:pt x="4" y="196"/>
                  </a:lnTo>
                  <a:lnTo>
                    <a:pt x="4" y="198"/>
                  </a:lnTo>
                  <a:lnTo>
                    <a:pt x="7" y="202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7" y="206"/>
                  </a:lnTo>
                  <a:lnTo>
                    <a:pt x="9" y="208"/>
                  </a:lnTo>
                  <a:lnTo>
                    <a:pt x="10" y="209"/>
                  </a:lnTo>
                  <a:lnTo>
                    <a:pt x="10" y="212"/>
                  </a:lnTo>
                  <a:lnTo>
                    <a:pt x="7" y="209"/>
                  </a:lnTo>
                  <a:lnTo>
                    <a:pt x="9" y="214"/>
                  </a:lnTo>
                  <a:lnTo>
                    <a:pt x="7" y="214"/>
                  </a:lnTo>
                  <a:lnTo>
                    <a:pt x="7" y="214"/>
                  </a:lnTo>
                  <a:lnTo>
                    <a:pt x="9" y="220"/>
                  </a:lnTo>
                  <a:lnTo>
                    <a:pt x="10" y="224"/>
                  </a:lnTo>
                  <a:lnTo>
                    <a:pt x="10" y="224"/>
                  </a:lnTo>
                  <a:lnTo>
                    <a:pt x="12" y="224"/>
                  </a:lnTo>
                  <a:lnTo>
                    <a:pt x="13" y="224"/>
                  </a:lnTo>
                  <a:lnTo>
                    <a:pt x="15" y="228"/>
                  </a:lnTo>
                  <a:lnTo>
                    <a:pt x="15" y="228"/>
                  </a:lnTo>
                  <a:lnTo>
                    <a:pt x="15" y="230"/>
                  </a:lnTo>
                  <a:lnTo>
                    <a:pt x="15" y="230"/>
                  </a:lnTo>
                  <a:lnTo>
                    <a:pt x="16" y="233"/>
                  </a:lnTo>
                  <a:lnTo>
                    <a:pt x="16" y="233"/>
                  </a:lnTo>
                  <a:lnTo>
                    <a:pt x="13" y="231"/>
                  </a:lnTo>
                  <a:lnTo>
                    <a:pt x="13" y="228"/>
                  </a:lnTo>
                  <a:lnTo>
                    <a:pt x="13" y="228"/>
                  </a:lnTo>
                  <a:lnTo>
                    <a:pt x="10" y="227"/>
                  </a:lnTo>
                  <a:lnTo>
                    <a:pt x="10" y="227"/>
                  </a:lnTo>
                  <a:lnTo>
                    <a:pt x="12" y="233"/>
                  </a:lnTo>
                  <a:lnTo>
                    <a:pt x="15" y="237"/>
                  </a:lnTo>
                  <a:lnTo>
                    <a:pt x="15" y="237"/>
                  </a:lnTo>
                  <a:lnTo>
                    <a:pt x="13" y="234"/>
                  </a:lnTo>
                  <a:lnTo>
                    <a:pt x="13" y="234"/>
                  </a:lnTo>
                  <a:lnTo>
                    <a:pt x="16" y="239"/>
                  </a:lnTo>
                  <a:lnTo>
                    <a:pt x="16" y="239"/>
                  </a:lnTo>
                  <a:lnTo>
                    <a:pt x="19" y="242"/>
                  </a:lnTo>
                  <a:lnTo>
                    <a:pt x="19" y="242"/>
                  </a:lnTo>
                  <a:lnTo>
                    <a:pt x="19" y="243"/>
                  </a:lnTo>
                  <a:lnTo>
                    <a:pt x="17" y="242"/>
                  </a:lnTo>
                  <a:lnTo>
                    <a:pt x="17" y="242"/>
                  </a:lnTo>
                  <a:lnTo>
                    <a:pt x="20" y="246"/>
                  </a:lnTo>
                  <a:lnTo>
                    <a:pt x="20" y="246"/>
                  </a:lnTo>
                  <a:lnTo>
                    <a:pt x="19" y="246"/>
                  </a:lnTo>
                  <a:lnTo>
                    <a:pt x="16" y="244"/>
                  </a:lnTo>
                  <a:lnTo>
                    <a:pt x="20" y="250"/>
                  </a:lnTo>
                  <a:lnTo>
                    <a:pt x="20" y="250"/>
                  </a:lnTo>
                  <a:lnTo>
                    <a:pt x="20" y="253"/>
                  </a:lnTo>
                  <a:lnTo>
                    <a:pt x="20" y="255"/>
                  </a:lnTo>
                  <a:lnTo>
                    <a:pt x="20" y="255"/>
                  </a:lnTo>
                  <a:lnTo>
                    <a:pt x="23" y="259"/>
                  </a:lnTo>
                  <a:lnTo>
                    <a:pt x="26" y="262"/>
                  </a:lnTo>
                  <a:lnTo>
                    <a:pt x="29" y="265"/>
                  </a:lnTo>
                  <a:lnTo>
                    <a:pt x="32" y="269"/>
                  </a:lnTo>
                  <a:lnTo>
                    <a:pt x="32" y="269"/>
                  </a:lnTo>
                  <a:lnTo>
                    <a:pt x="33" y="271"/>
                  </a:lnTo>
                  <a:lnTo>
                    <a:pt x="33" y="271"/>
                  </a:lnTo>
                  <a:lnTo>
                    <a:pt x="38" y="278"/>
                  </a:lnTo>
                  <a:lnTo>
                    <a:pt x="38" y="278"/>
                  </a:lnTo>
                  <a:lnTo>
                    <a:pt x="41" y="283"/>
                  </a:lnTo>
                  <a:lnTo>
                    <a:pt x="45" y="285"/>
                  </a:lnTo>
                  <a:lnTo>
                    <a:pt x="45" y="290"/>
                  </a:lnTo>
                  <a:lnTo>
                    <a:pt x="45" y="290"/>
                  </a:lnTo>
                  <a:lnTo>
                    <a:pt x="47" y="291"/>
                  </a:lnTo>
                  <a:lnTo>
                    <a:pt x="47" y="290"/>
                  </a:lnTo>
                  <a:lnTo>
                    <a:pt x="48" y="288"/>
                  </a:lnTo>
                  <a:lnTo>
                    <a:pt x="51" y="290"/>
                  </a:lnTo>
                  <a:lnTo>
                    <a:pt x="51" y="290"/>
                  </a:lnTo>
                  <a:lnTo>
                    <a:pt x="52" y="293"/>
                  </a:lnTo>
                  <a:lnTo>
                    <a:pt x="52" y="294"/>
                  </a:lnTo>
                  <a:lnTo>
                    <a:pt x="52" y="294"/>
                  </a:lnTo>
                  <a:lnTo>
                    <a:pt x="52" y="296"/>
                  </a:lnTo>
                  <a:lnTo>
                    <a:pt x="52" y="296"/>
                  </a:lnTo>
                  <a:lnTo>
                    <a:pt x="58" y="299"/>
                  </a:lnTo>
                  <a:lnTo>
                    <a:pt x="61" y="300"/>
                  </a:lnTo>
                  <a:lnTo>
                    <a:pt x="64" y="304"/>
                  </a:lnTo>
                  <a:lnTo>
                    <a:pt x="64" y="304"/>
                  </a:lnTo>
                  <a:lnTo>
                    <a:pt x="60" y="300"/>
                  </a:lnTo>
                  <a:lnTo>
                    <a:pt x="62" y="304"/>
                  </a:lnTo>
                  <a:lnTo>
                    <a:pt x="62" y="304"/>
                  </a:lnTo>
                  <a:lnTo>
                    <a:pt x="57" y="302"/>
                  </a:lnTo>
                  <a:lnTo>
                    <a:pt x="55" y="302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58" y="303"/>
                  </a:lnTo>
                  <a:lnTo>
                    <a:pt x="60" y="304"/>
                  </a:lnTo>
                  <a:lnTo>
                    <a:pt x="65" y="307"/>
                  </a:lnTo>
                  <a:lnTo>
                    <a:pt x="65" y="307"/>
                  </a:lnTo>
                  <a:lnTo>
                    <a:pt x="70" y="312"/>
                  </a:lnTo>
                  <a:lnTo>
                    <a:pt x="73" y="312"/>
                  </a:lnTo>
                  <a:lnTo>
                    <a:pt x="74" y="312"/>
                  </a:lnTo>
                  <a:lnTo>
                    <a:pt x="76" y="315"/>
                  </a:lnTo>
                  <a:lnTo>
                    <a:pt x="76" y="315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7" y="315"/>
                  </a:lnTo>
                  <a:lnTo>
                    <a:pt x="78" y="316"/>
                  </a:lnTo>
                  <a:lnTo>
                    <a:pt x="81" y="315"/>
                  </a:lnTo>
                  <a:lnTo>
                    <a:pt x="86" y="318"/>
                  </a:lnTo>
                  <a:lnTo>
                    <a:pt x="86" y="318"/>
                  </a:lnTo>
                  <a:lnTo>
                    <a:pt x="87" y="319"/>
                  </a:lnTo>
                  <a:lnTo>
                    <a:pt x="87" y="321"/>
                  </a:lnTo>
                  <a:lnTo>
                    <a:pt x="87" y="321"/>
                  </a:lnTo>
                  <a:lnTo>
                    <a:pt x="93" y="322"/>
                  </a:lnTo>
                  <a:lnTo>
                    <a:pt x="93" y="322"/>
                  </a:lnTo>
                  <a:lnTo>
                    <a:pt x="93" y="324"/>
                  </a:lnTo>
                  <a:lnTo>
                    <a:pt x="92" y="322"/>
                  </a:lnTo>
                  <a:lnTo>
                    <a:pt x="92" y="322"/>
                  </a:lnTo>
                  <a:lnTo>
                    <a:pt x="100" y="326"/>
                  </a:lnTo>
                  <a:lnTo>
                    <a:pt x="99" y="326"/>
                  </a:lnTo>
                  <a:lnTo>
                    <a:pt x="99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5" y="326"/>
                  </a:lnTo>
                  <a:lnTo>
                    <a:pt x="105" y="326"/>
                  </a:lnTo>
                  <a:lnTo>
                    <a:pt x="109" y="328"/>
                  </a:lnTo>
                  <a:lnTo>
                    <a:pt x="109" y="328"/>
                  </a:lnTo>
                  <a:lnTo>
                    <a:pt x="109" y="329"/>
                  </a:lnTo>
                  <a:lnTo>
                    <a:pt x="108" y="329"/>
                  </a:lnTo>
                  <a:lnTo>
                    <a:pt x="103" y="328"/>
                  </a:lnTo>
                  <a:lnTo>
                    <a:pt x="103" y="328"/>
                  </a:lnTo>
                  <a:lnTo>
                    <a:pt x="105" y="331"/>
                  </a:lnTo>
                  <a:lnTo>
                    <a:pt x="108" y="331"/>
                  </a:lnTo>
                  <a:lnTo>
                    <a:pt x="110" y="332"/>
                  </a:lnTo>
                  <a:lnTo>
                    <a:pt x="116" y="335"/>
                  </a:lnTo>
                  <a:lnTo>
                    <a:pt x="112" y="334"/>
                  </a:lnTo>
                  <a:lnTo>
                    <a:pt x="112" y="334"/>
                  </a:lnTo>
                  <a:lnTo>
                    <a:pt x="113" y="335"/>
                  </a:lnTo>
                  <a:lnTo>
                    <a:pt x="115" y="337"/>
                  </a:lnTo>
                  <a:lnTo>
                    <a:pt x="121" y="341"/>
                  </a:lnTo>
                  <a:lnTo>
                    <a:pt x="121" y="341"/>
                  </a:lnTo>
                  <a:lnTo>
                    <a:pt x="118" y="337"/>
                  </a:lnTo>
                  <a:lnTo>
                    <a:pt x="116" y="335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21" y="335"/>
                  </a:lnTo>
                  <a:lnTo>
                    <a:pt x="124" y="335"/>
                  </a:lnTo>
                  <a:lnTo>
                    <a:pt x="124" y="335"/>
                  </a:lnTo>
                  <a:lnTo>
                    <a:pt x="125" y="337"/>
                  </a:lnTo>
                  <a:lnTo>
                    <a:pt x="125" y="337"/>
                  </a:lnTo>
                  <a:lnTo>
                    <a:pt x="129" y="338"/>
                  </a:lnTo>
                  <a:lnTo>
                    <a:pt x="129" y="341"/>
                  </a:lnTo>
                  <a:lnTo>
                    <a:pt x="129" y="341"/>
                  </a:lnTo>
                  <a:lnTo>
                    <a:pt x="132" y="340"/>
                  </a:lnTo>
                  <a:lnTo>
                    <a:pt x="135" y="340"/>
                  </a:lnTo>
                  <a:lnTo>
                    <a:pt x="135" y="340"/>
                  </a:lnTo>
                  <a:lnTo>
                    <a:pt x="140" y="341"/>
                  </a:lnTo>
                  <a:lnTo>
                    <a:pt x="141" y="344"/>
                  </a:lnTo>
                  <a:lnTo>
                    <a:pt x="141" y="344"/>
                  </a:lnTo>
                  <a:lnTo>
                    <a:pt x="142" y="344"/>
                  </a:lnTo>
                  <a:lnTo>
                    <a:pt x="142" y="343"/>
                  </a:lnTo>
                  <a:lnTo>
                    <a:pt x="141" y="341"/>
                  </a:lnTo>
                  <a:lnTo>
                    <a:pt x="144" y="341"/>
                  </a:lnTo>
                  <a:lnTo>
                    <a:pt x="144" y="341"/>
                  </a:lnTo>
                  <a:lnTo>
                    <a:pt x="153" y="343"/>
                  </a:lnTo>
                  <a:lnTo>
                    <a:pt x="161" y="343"/>
                  </a:lnTo>
                  <a:lnTo>
                    <a:pt x="161" y="343"/>
                  </a:lnTo>
                  <a:lnTo>
                    <a:pt x="163" y="343"/>
                  </a:lnTo>
                  <a:lnTo>
                    <a:pt x="161" y="343"/>
                  </a:lnTo>
                  <a:lnTo>
                    <a:pt x="161" y="344"/>
                  </a:lnTo>
                  <a:lnTo>
                    <a:pt x="161" y="344"/>
                  </a:lnTo>
                  <a:lnTo>
                    <a:pt x="164" y="343"/>
                  </a:lnTo>
                  <a:lnTo>
                    <a:pt x="164" y="343"/>
                  </a:lnTo>
                  <a:lnTo>
                    <a:pt x="166" y="343"/>
                  </a:lnTo>
                  <a:lnTo>
                    <a:pt x="166" y="344"/>
                  </a:lnTo>
                  <a:lnTo>
                    <a:pt x="166" y="344"/>
                  </a:lnTo>
                  <a:lnTo>
                    <a:pt x="167" y="343"/>
                  </a:lnTo>
                  <a:lnTo>
                    <a:pt x="167" y="343"/>
                  </a:lnTo>
                  <a:lnTo>
                    <a:pt x="167" y="341"/>
                  </a:lnTo>
                  <a:lnTo>
                    <a:pt x="170" y="341"/>
                  </a:lnTo>
                  <a:lnTo>
                    <a:pt x="170" y="341"/>
                  </a:lnTo>
                  <a:lnTo>
                    <a:pt x="172" y="341"/>
                  </a:lnTo>
                  <a:lnTo>
                    <a:pt x="176" y="341"/>
                  </a:lnTo>
                  <a:lnTo>
                    <a:pt x="176" y="341"/>
                  </a:lnTo>
                  <a:lnTo>
                    <a:pt x="180" y="343"/>
                  </a:lnTo>
                  <a:lnTo>
                    <a:pt x="185" y="341"/>
                  </a:lnTo>
                  <a:lnTo>
                    <a:pt x="185" y="341"/>
                  </a:lnTo>
                  <a:lnTo>
                    <a:pt x="186" y="343"/>
                  </a:lnTo>
                  <a:lnTo>
                    <a:pt x="185" y="343"/>
                  </a:lnTo>
                  <a:lnTo>
                    <a:pt x="185" y="344"/>
                  </a:lnTo>
                  <a:lnTo>
                    <a:pt x="185" y="344"/>
                  </a:lnTo>
                  <a:lnTo>
                    <a:pt x="192" y="341"/>
                  </a:lnTo>
                  <a:lnTo>
                    <a:pt x="198" y="338"/>
                  </a:lnTo>
                  <a:lnTo>
                    <a:pt x="203" y="340"/>
                  </a:lnTo>
                  <a:lnTo>
                    <a:pt x="203" y="340"/>
                  </a:lnTo>
                  <a:lnTo>
                    <a:pt x="201" y="338"/>
                  </a:lnTo>
                  <a:lnTo>
                    <a:pt x="202" y="337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2"/>
                  </a:lnTo>
                  <a:lnTo>
                    <a:pt x="206" y="332"/>
                  </a:lnTo>
                  <a:lnTo>
                    <a:pt x="208" y="332"/>
                  </a:lnTo>
                  <a:lnTo>
                    <a:pt x="208" y="332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9" y="332"/>
                  </a:lnTo>
                  <a:lnTo>
                    <a:pt x="209" y="332"/>
                  </a:lnTo>
                  <a:lnTo>
                    <a:pt x="212" y="332"/>
                  </a:lnTo>
                  <a:lnTo>
                    <a:pt x="212" y="332"/>
                  </a:lnTo>
                  <a:lnTo>
                    <a:pt x="211" y="334"/>
                  </a:lnTo>
                  <a:lnTo>
                    <a:pt x="211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5"/>
                  </a:lnTo>
                  <a:lnTo>
                    <a:pt x="206" y="338"/>
                  </a:lnTo>
                  <a:lnTo>
                    <a:pt x="206" y="338"/>
                  </a:lnTo>
                  <a:lnTo>
                    <a:pt x="208" y="337"/>
                  </a:lnTo>
                  <a:lnTo>
                    <a:pt x="208" y="337"/>
                  </a:lnTo>
                  <a:lnTo>
                    <a:pt x="208" y="338"/>
                  </a:lnTo>
                  <a:lnTo>
                    <a:pt x="208" y="338"/>
                  </a:lnTo>
                  <a:lnTo>
                    <a:pt x="209" y="337"/>
                  </a:lnTo>
                  <a:lnTo>
                    <a:pt x="212" y="340"/>
                  </a:lnTo>
                  <a:lnTo>
                    <a:pt x="212" y="338"/>
                  </a:lnTo>
                  <a:lnTo>
                    <a:pt x="221" y="337"/>
                  </a:lnTo>
                  <a:lnTo>
                    <a:pt x="221" y="337"/>
                  </a:lnTo>
                  <a:lnTo>
                    <a:pt x="225" y="334"/>
                  </a:lnTo>
                  <a:lnTo>
                    <a:pt x="225" y="334"/>
                  </a:lnTo>
                  <a:lnTo>
                    <a:pt x="230" y="329"/>
                  </a:lnTo>
                  <a:lnTo>
                    <a:pt x="230" y="329"/>
                  </a:lnTo>
                  <a:lnTo>
                    <a:pt x="240" y="322"/>
                  </a:lnTo>
                  <a:lnTo>
                    <a:pt x="240" y="322"/>
                  </a:lnTo>
                  <a:lnTo>
                    <a:pt x="240" y="325"/>
                  </a:lnTo>
                  <a:lnTo>
                    <a:pt x="240" y="325"/>
                  </a:lnTo>
                  <a:lnTo>
                    <a:pt x="241" y="328"/>
                  </a:lnTo>
                  <a:lnTo>
                    <a:pt x="241" y="328"/>
                  </a:lnTo>
                  <a:lnTo>
                    <a:pt x="238" y="328"/>
                  </a:lnTo>
                  <a:lnTo>
                    <a:pt x="235" y="329"/>
                  </a:lnTo>
                  <a:lnTo>
                    <a:pt x="230" y="332"/>
                  </a:lnTo>
                  <a:lnTo>
                    <a:pt x="230" y="332"/>
                  </a:lnTo>
                  <a:lnTo>
                    <a:pt x="231" y="332"/>
                  </a:lnTo>
                  <a:lnTo>
                    <a:pt x="231" y="334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1" y="329"/>
                  </a:lnTo>
                  <a:lnTo>
                    <a:pt x="244" y="329"/>
                  </a:lnTo>
                  <a:lnTo>
                    <a:pt x="244" y="329"/>
                  </a:lnTo>
                  <a:lnTo>
                    <a:pt x="244" y="328"/>
                  </a:lnTo>
                  <a:lnTo>
                    <a:pt x="244" y="326"/>
                  </a:lnTo>
                  <a:lnTo>
                    <a:pt x="247" y="325"/>
                  </a:lnTo>
                  <a:lnTo>
                    <a:pt x="253" y="321"/>
                  </a:lnTo>
                  <a:lnTo>
                    <a:pt x="253" y="321"/>
                  </a:lnTo>
                  <a:lnTo>
                    <a:pt x="253" y="322"/>
                  </a:lnTo>
                  <a:lnTo>
                    <a:pt x="249" y="325"/>
                  </a:lnTo>
                  <a:lnTo>
                    <a:pt x="249" y="325"/>
                  </a:lnTo>
                  <a:lnTo>
                    <a:pt x="253" y="324"/>
                  </a:lnTo>
                  <a:lnTo>
                    <a:pt x="254" y="322"/>
                  </a:lnTo>
                  <a:lnTo>
                    <a:pt x="256" y="319"/>
                  </a:lnTo>
                  <a:lnTo>
                    <a:pt x="259" y="318"/>
                  </a:lnTo>
                  <a:lnTo>
                    <a:pt x="259" y="318"/>
                  </a:lnTo>
                  <a:lnTo>
                    <a:pt x="257" y="319"/>
                  </a:lnTo>
                  <a:lnTo>
                    <a:pt x="257" y="319"/>
                  </a:lnTo>
                  <a:lnTo>
                    <a:pt x="262" y="316"/>
                  </a:lnTo>
                  <a:lnTo>
                    <a:pt x="265" y="315"/>
                  </a:lnTo>
                  <a:lnTo>
                    <a:pt x="265" y="316"/>
                  </a:lnTo>
                  <a:lnTo>
                    <a:pt x="263" y="316"/>
                  </a:lnTo>
                  <a:lnTo>
                    <a:pt x="263" y="316"/>
                  </a:lnTo>
                  <a:lnTo>
                    <a:pt x="269" y="313"/>
                  </a:lnTo>
                  <a:lnTo>
                    <a:pt x="269" y="313"/>
                  </a:lnTo>
                  <a:lnTo>
                    <a:pt x="276" y="307"/>
                  </a:lnTo>
                  <a:lnTo>
                    <a:pt x="276" y="307"/>
                  </a:lnTo>
                  <a:lnTo>
                    <a:pt x="281" y="303"/>
                  </a:lnTo>
                  <a:lnTo>
                    <a:pt x="282" y="300"/>
                  </a:lnTo>
                  <a:lnTo>
                    <a:pt x="282" y="300"/>
                  </a:lnTo>
                  <a:lnTo>
                    <a:pt x="283" y="304"/>
                  </a:lnTo>
                  <a:lnTo>
                    <a:pt x="283" y="304"/>
                  </a:lnTo>
                  <a:lnTo>
                    <a:pt x="283" y="302"/>
                  </a:lnTo>
                  <a:lnTo>
                    <a:pt x="283" y="302"/>
                  </a:lnTo>
                  <a:lnTo>
                    <a:pt x="285" y="296"/>
                  </a:lnTo>
                  <a:lnTo>
                    <a:pt x="285" y="296"/>
                  </a:lnTo>
                  <a:lnTo>
                    <a:pt x="286" y="293"/>
                  </a:lnTo>
                  <a:lnTo>
                    <a:pt x="286" y="293"/>
                  </a:lnTo>
                  <a:lnTo>
                    <a:pt x="289" y="290"/>
                  </a:lnTo>
                  <a:lnTo>
                    <a:pt x="289" y="290"/>
                  </a:lnTo>
                  <a:lnTo>
                    <a:pt x="292" y="293"/>
                  </a:lnTo>
                  <a:lnTo>
                    <a:pt x="292" y="294"/>
                  </a:lnTo>
                  <a:lnTo>
                    <a:pt x="292" y="297"/>
                  </a:lnTo>
                  <a:lnTo>
                    <a:pt x="292" y="297"/>
                  </a:lnTo>
                  <a:lnTo>
                    <a:pt x="295" y="294"/>
                  </a:lnTo>
                  <a:lnTo>
                    <a:pt x="298" y="291"/>
                  </a:lnTo>
                  <a:lnTo>
                    <a:pt x="298" y="291"/>
                  </a:lnTo>
                  <a:lnTo>
                    <a:pt x="295" y="291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8" y="287"/>
                  </a:lnTo>
                  <a:lnTo>
                    <a:pt x="302" y="285"/>
                  </a:lnTo>
                  <a:lnTo>
                    <a:pt x="302" y="285"/>
                  </a:lnTo>
                  <a:lnTo>
                    <a:pt x="301" y="285"/>
                  </a:lnTo>
                  <a:lnTo>
                    <a:pt x="301" y="284"/>
                  </a:lnTo>
                  <a:lnTo>
                    <a:pt x="301" y="281"/>
                  </a:lnTo>
                  <a:lnTo>
                    <a:pt x="301" y="280"/>
                  </a:lnTo>
                  <a:lnTo>
                    <a:pt x="301" y="280"/>
                  </a:lnTo>
                  <a:lnTo>
                    <a:pt x="304" y="281"/>
                  </a:lnTo>
                  <a:lnTo>
                    <a:pt x="304" y="284"/>
                  </a:lnTo>
                  <a:lnTo>
                    <a:pt x="304" y="284"/>
                  </a:lnTo>
                  <a:lnTo>
                    <a:pt x="305" y="280"/>
                  </a:lnTo>
                  <a:lnTo>
                    <a:pt x="305" y="280"/>
                  </a:lnTo>
                  <a:lnTo>
                    <a:pt x="307" y="275"/>
                  </a:lnTo>
                  <a:lnTo>
                    <a:pt x="307" y="275"/>
                  </a:lnTo>
                  <a:lnTo>
                    <a:pt x="307" y="277"/>
                  </a:lnTo>
                  <a:lnTo>
                    <a:pt x="307" y="277"/>
                  </a:lnTo>
                  <a:lnTo>
                    <a:pt x="310" y="277"/>
                  </a:lnTo>
                  <a:lnTo>
                    <a:pt x="310" y="277"/>
                  </a:lnTo>
                  <a:lnTo>
                    <a:pt x="312" y="274"/>
                  </a:lnTo>
                  <a:lnTo>
                    <a:pt x="315" y="269"/>
                  </a:lnTo>
                  <a:lnTo>
                    <a:pt x="312" y="272"/>
                  </a:lnTo>
                  <a:lnTo>
                    <a:pt x="312" y="272"/>
                  </a:lnTo>
                  <a:lnTo>
                    <a:pt x="315" y="268"/>
                  </a:lnTo>
                  <a:lnTo>
                    <a:pt x="315" y="263"/>
                  </a:lnTo>
                  <a:lnTo>
                    <a:pt x="315" y="259"/>
                  </a:lnTo>
                  <a:lnTo>
                    <a:pt x="317" y="255"/>
                  </a:lnTo>
                  <a:lnTo>
                    <a:pt x="317" y="255"/>
                  </a:lnTo>
                  <a:lnTo>
                    <a:pt x="318" y="258"/>
                  </a:lnTo>
                  <a:lnTo>
                    <a:pt x="321" y="258"/>
                  </a:lnTo>
                  <a:lnTo>
                    <a:pt x="323" y="256"/>
                  </a:lnTo>
                  <a:lnTo>
                    <a:pt x="323" y="256"/>
                  </a:lnTo>
                  <a:lnTo>
                    <a:pt x="321" y="249"/>
                  </a:lnTo>
                  <a:lnTo>
                    <a:pt x="321" y="249"/>
                  </a:lnTo>
                  <a:lnTo>
                    <a:pt x="321" y="247"/>
                  </a:lnTo>
                  <a:lnTo>
                    <a:pt x="321" y="247"/>
                  </a:lnTo>
                  <a:lnTo>
                    <a:pt x="324" y="240"/>
                  </a:lnTo>
                  <a:lnTo>
                    <a:pt x="324" y="240"/>
                  </a:lnTo>
                  <a:lnTo>
                    <a:pt x="326" y="253"/>
                  </a:lnTo>
                  <a:lnTo>
                    <a:pt x="326" y="253"/>
                  </a:lnTo>
                  <a:lnTo>
                    <a:pt x="327" y="252"/>
                  </a:lnTo>
                  <a:lnTo>
                    <a:pt x="328" y="249"/>
                  </a:lnTo>
                  <a:lnTo>
                    <a:pt x="328" y="249"/>
                  </a:lnTo>
                  <a:lnTo>
                    <a:pt x="330" y="249"/>
                  </a:lnTo>
                  <a:lnTo>
                    <a:pt x="330" y="249"/>
                  </a:lnTo>
                  <a:lnTo>
                    <a:pt x="328" y="253"/>
                  </a:lnTo>
                  <a:lnTo>
                    <a:pt x="334" y="243"/>
                  </a:lnTo>
                  <a:lnTo>
                    <a:pt x="334" y="243"/>
                  </a:lnTo>
                  <a:lnTo>
                    <a:pt x="333" y="242"/>
                  </a:lnTo>
                  <a:lnTo>
                    <a:pt x="334" y="239"/>
                  </a:lnTo>
                  <a:lnTo>
                    <a:pt x="334" y="239"/>
                  </a:lnTo>
                  <a:lnTo>
                    <a:pt x="334" y="236"/>
                  </a:lnTo>
                  <a:lnTo>
                    <a:pt x="333" y="234"/>
                  </a:lnTo>
                  <a:lnTo>
                    <a:pt x="333" y="234"/>
                  </a:lnTo>
                  <a:lnTo>
                    <a:pt x="333" y="236"/>
                  </a:lnTo>
                  <a:lnTo>
                    <a:pt x="333" y="236"/>
                  </a:lnTo>
                  <a:lnTo>
                    <a:pt x="333" y="240"/>
                  </a:lnTo>
                  <a:lnTo>
                    <a:pt x="333" y="240"/>
                  </a:lnTo>
                  <a:lnTo>
                    <a:pt x="331" y="246"/>
                  </a:lnTo>
                  <a:lnTo>
                    <a:pt x="331" y="246"/>
                  </a:lnTo>
                  <a:lnTo>
                    <a:pt x="330" y="244"/>
                  </a:lnTo>
                  <a:lnTo>
                    <a:pt x="328" y="240"/>
                  </a:lnTo>
                  <a:lnTo>
                    <a:pt x="330" y="236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3" y="230"/>
                  </a:lnTo>
                  <a:lnTo>
                    <a:pt x="336" y="233"/>
                  </a:lnTo>
                  <a:lnTo>
                    <a:pt x="336" y="233"/>
                  </a:lnTo>
                  <a:lnTo>
                    <a:pt x="336" y="228"/>
                  </a:lnTo>
                  <a:lnTo>
                    <a:pt x="337" y="224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9" y="225"/>
                  </a:lnTo>
                  <a:lnTo>
                    <a:pt x="339" y="223"/>
                  </a:lnTo>
                  <a:lnTo>
                    <a:pt x="339" y="220"/>
                  </a:lnTo>
                  <a:lnTo>
                    <a:pt x="340" y="215"/>
                  </a:lnTo>
                  <a:lnTo>
                    <a:pt x="340" y="215"/>
                  </a:lnTo>
                  <a:lnTo>
                    <a:pt x="342" y="212"/>
                  </a:lnTo>
                  <a:lnTo>
                    <a:pt x="343" y="212"/>
                  </a:lnTo>
                  <a:lnTo>
                    <a:pt x="343" y="211"/>
                  </a:lnTo>
                  <a:lnTo>
                    <a:pt x="343" y="211"/>
                  </a:lnTo>
                  <a:lnTo>
                    <a:pt x="339" y="212"/>
                  </a:lnTo>
                  <a:lnTo>
                    <a:pt x="334" y="211"/>
                  </a:lnTo>
                  <a:lnTo>
                    <a:pt x="334" y="211"/>
                  </a:lnTo>
                  <a:close/>
                  <a:moveTo>
                    <a:pt x="214" y="335"/>
                  </a:moveTo>
                  <a:lnTo>
                    <a:pt x="214" y="335"/>
                  </a:lnTo>
                  <a:lnTo>
                    <a:pt x="217" y="334"/>
                  </a:lnTo>
                  <a:lnTo>
                    <a:pt x="217" y="334"/>
                  </a:lnTo>
                  <a:lnTo>
                    <a:pt x="215" y="335"/>
                  </a:lnTo>
                  <a:lnTo>
                    <a:pt x="214" y="335"/>
                  </a:lnTo>
                  <a:lnTo>
                    <a:pt x="214" y="335"/>
                  </a:lnTo>
                  <a:close/>
                  <a:moveTo>
                    <a:pt x="215" y="121"/>
                  </a:moveTo>
                  <a:lnTo>
                    <a:pt x="215" y="121"/>
                  </a:lnTo>
                  <a:lnTo>
                    <a:pt x="215" y="121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7" y="121"/>
                  </a:lnTo>
                  <a:lnTo>
                    <a:pt x="218" y="123"/>
                  </a:lnTo>
                  <a:lnTo>
                    <a:pt x="218" y="123"/>
                  </a:lnTo>
                  <a:lnTo>
                    <a:pt x="217" y="124"/>
                  </a:lnTo>
                  <a:lnTo>
                    <a:pt x="217" y="124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4" y="123"/>
                  </a:lnTo>
                  <a:lnTo>
                    <a:pt x="212" y="124"/>
                  </a:lnTo>
                  <a:lnTo>
                    <a:pt x="212" y="124"/>
                  </a:lnTo>
                  <a:lnTo>
                    <a:pt x="214" y="126"/>
                  </a:lnTo>
                  <a:lnTo>
                    <a:pt x="214" y="12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14" y="126"/>
                  </a:lnTo>
                  <a:lnTo>
                    <a:pt x="214" y="129"/>
                  </a:lnTo>
                  <a:lnTo>
                    <a:pt x="214" y="127"/>
                  </a:lnTo>
                  <a:lnTo>
                    <a:pt x="218" y="132"/>
                  </a:lnTo>
                  <a:lnTo>
                    <a:pt x="218" y="132"/>
                  </a:lnTo>
                  <a:lnTo>
                    <a:pt x="225" y="132"/>
                  </a:lnTo>
                  <a:lnTo>
                    <a:pt x="230" y="132"/>
                  </a:lnTo>
                  <a:lnTo>
                    <a:pt x="234" y="133"/>
                  </a:lnTo>
                  <a:lnTo>
                    <a:pt x="234" y="133"/>
                  </a:lnTo>
                  <a:lnTo>
                    <a:pt x="231" y="135"/>
                  </a:lnTo>
                  <a:lnTo>
                    <a:pt x="231" y="138"/>
                  </a:lnTo>
                  <a:lnTo>
                    <a:pt x="231" y="138"/>
                  </a:lnTo>
                  <a:lnTo>
                    <a:pt x="230" y="136"/>
                  </a:lnTo>
                  <a:lnTo>
                    <a:pt x="228" y="135"/>
                  </a:lnTo>
                  <a:lnTo>
                    <a:pt x="224" y="133"/>
                  </a:lnTo>
                  <a:lnTo>
                    <a:pt x="224" y="133"/>
                  </a:lnTo>
                  <a:lnTo>
                    <a:pt x="224" y="135"/>
                  </a:lnTo>
                  <a:lnTo>
                    <a:pt x="224" y="135"/>
                  </a:lnTo>
                  <a:lnTo>
                    <a:pt x="230" y="136"/>
                  </a:lnTo>
                  <a:lnTo>
                    <a:pt x="230" y="136"/>
                  </a:lnTo>
                  <a:lnTo>
                    <a:pt x="230" y="139"/>
                  </a:lnTo>
                  <a:lnTo>
                    <a:pt x="231" y="141"/>
                  </a:lnTo>
                  <a:lnTo>
                    <a:pt x="231" y="141"/>
                  </a:lnTo>
                  <a:lnTo>
                    <a:pt x="233" y="139"/>
                  </a:lnTo>
                  <a:lnTo>
                    <a:pt x="234" y="139"/>
                  </a:lnTo>
                  <a:lnTo>
                    <a:pt x="238" y="141"/>
                  </a:lnTo>
                  <a:lnTo>
                    <a:pt x="238" y="141"/>
                  </a:lnTo>
                  <a:lnTo>
                    <a:pt x="237" y="142"/>
                  </a:lnTo>
                  <a:lnTo>
                    <a:pt x="234" y="141"/>
                  </a:lnTo>
                  <a:lnTo>
                    <a:pt x="234" y="141"/>
                  </a:lnTo>
                  <a:lnTo>
                    <a:pt x="235" y="142"/>
                  </a:lnTo>
                  <a:lnTo>
                    <a:pt x="238" y="142"/>
                  </a:lnTo>
                  <a:lnTo>
                    <a:pt x="240" y="142"/>
                  </a:lnTo>
                  <a:lnTo>
                    <a:pt x="241" y="143"/>
                  </a:lnTo>
                  <a:lnTo>
                    <a:pt x="241" y="143"/>
                  </a:lnTo>
                  <a:lnTo>
                    <a:pt x="240" y="142"/>
                  </a:lnTo>
                  <a:lnTo>
                    <a:pt x="240" y="142"/>
                  </a:lnTo>
                  <a:lnTo>
                    <a:pt x="243" y="143"/>
                  </a:lnTo>
                  <a:lnTo>
                    <a:pt x="244" y="145"/>
                  </a:lnTo>
                  <a:lnTo>
                    <a:pt x="244" y="146"/>
                  </a:lnTo>
                  <a:lnTo>
                    <a:pt x="243" y="145"/>
                  </a:lnTo>
                  <a:lnTo>
                    <a:pt x="243" y="145"/>
                  </a:lnTo>
                  <a:lnTo>
                    <a:pt x="251" y="151"/>
                  </a:lnTo>
                  <a:lnTo>
                    <a:pt x="254" y="151"/>
                  </a:lnTo>
                  <a:lnTo>
                    <a:pt x="257" y="151"/>
                  </a:lnTo>
                  <a:lnTo>
                    <a:pt x="257" y="151"/>
                  </a:lnTo>
                  <a:lnTo>
                    <a:pt x="254" y="154"/>
                  </a:lnTo>
                  <a:lnTo>
                    <a:pt x="263" y="151"/>
                  </a:lnTo>
                  <a:lnTo>
                    <a:pt x="266" y="152"/>
                  </a:lnTo>
                  <a:lnTo>
                    <a:pt x="266" y="152"/>
                  </a:lnTo>
                  <a:lnTo>
                    <a:pt x="263" y="157"/>
                  </a:lnTo>
                  <a:lnTo>
                    <a:pt x="262" y="158"/>
                  </a:lnTo>
                  <a:lnTo>
                    <a:pt x="260" y="158"/>
                  </a:lnTo>
                  <a:lnTo>
                    <a:pt x="260" y="158"/>
                  </a:lnTo>
                  <a:lnTo>
                    <a:pt x="262" y="160"/>
                  </a:lnTo>
                  <a:lnTo>
                    <a:pt x="265" y="160"/>
                  </a:lnTo>
                  <a:lnTo>
                    <a:pt x="265" y="160"/>
                  </a:lnTo>
                  <a:lnTo>
                    <a:pt x="265" y="158"/>
                  </a:lnTo>
                  <a:lnTo>
                    <a:pt x="266" y="157"/>
                  </a:lnTo>
                  <a:lnTo>
                    <a:pt x="266" y="157"/>
                  </a:lnTo>
                  <a:lnTo>
                    <a:pt x="267" y="160"/>
                  </a:lnTo>
                  <a:lnTo>
                    <a:pt x="269" y="162"/>
                  </a:lnTo>
                  <a:lnTo>
                    <a:pt x="269" y="162"/>
                  </a:lnTo>
                  <a:lnTo>
                    <a:pt x="270" y="161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2"/>
                  </a:lnTo>
                  <a:lnTo>
                    <a:pt x="270" y="164"/>
                  </a:lnTo>
                  <a:lnTo>
                    <a:pt x="270" y="164"/>
                  </a:lnTo>
                  <a:lnTo>
                    <a:pt x="273" y="162"/>
                  </a:lnTo>
                  <a:lnTo>
                    <a:pt x="273" y="162"/>
                  </a:lnTo>
                  <a:lnTo>
                    <a:pt x="275" y="162"/>
                  </a:lnTo>
                  <a:lnTo>
                    <a:pt x="275" y="162"/>
                  </a:lnTo>
                  <a:lnTo>
                    <a:pt x="273" y="164"/>
                  </a:lnTo>
                  <a:lnTo>
                    <a:pt x="272" y="165"/>
                  </a:lnTo>
                  <a:lnTo>
                    <a:pt x="272" y="165"/>
                  </a:lnTo>
                  <a:lnTo>
                    <a:pt x="273" y="165"/>
                  </a:lnTo>
                  <a:lnTo>
                    <a:pt x="275" y="167"/>
                  </a:lnTo>
                  <a:lnTo>
                    <a:pt x="275" y="167"/>
                  </a:lnTo>
                  <a:lnTo>
                    <a:pt x="275" y="165"/>
                  </a:lnTo>
                  <a:lnTo>
                    <a:pt x="275" y="165"/>
                  </a:lnTo>
                  <a:lnTo>
                    <a:pt x="278" y="167"/>
                  </a:lnTo>
                  <a:lnTo>
                    <a:pt x="281" y="167"/>
                  </a:lnTo>
                  <a:lnTo>
                    <a:pt x="281" y="167"/>
                  </a:lnTo>
                  <a:lnTo>
                    <a:pt x="285" y="167"/>
                  </a:lnTo>
                  <a:lnTo>
                    <a:pt x="288" y="168"/>
                  </a:lnTo>
                  <a:lnTo>
                    <a:pt x="288" y="168"/>
                  </a:lnTo>
                  <a:lnTo>
                    <a:pt x="283" y="168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5" y="171"/>
                  </a:lnTo>
                  <a:lnTo>
                    <a:pt x="282" y="170"/>
                  </a:lnTo>
                  <a:lnTo>
                    <a:pt x="282" y="170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79" y="170"/>
                  </a:lnTo>
                  <a:lnTo>
                    <a:pt x="279" y="170"/>
                  </a:lnTo>
                  <a:lnTo>
                    <a:pt x="278" y="171"/>
                  </a:lnTo>
                  <a:lnTo>
                    <a:pt x="278" y="171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2" y="171"/>
                  </a:lnTo>
                  <a:lnTo>
                    <a:pt x="272" y="171"/>
                  </a:lnTo>
                  <a:lnTo>
                    <a:pt x="275" y="173"/>
                  </a:lnTo>
                  <a:lnTo>
                    <a:pt x="276" y="174"/>
                  </a:lnTo>
                  <a:lnTo>
                    <a:pt x="276" y="174"/>
                  </a:lnTo>
                  <a:lnTo>
                    <a:pt x="276" y="173"/>
                  </a:lnTo>
                  <a:lnTo>
                    <a:pt x="276" y="173"/>
                  </a:lnTo>
                  <a:lnTo>
                    <a:pt x="276" y="171"/>
                  </a:lnTo>
                  <a:lnTo>
                    <a:pt x="276" y="171"/>
                  </a:lnTo>
                  <a:lnTo>
                    <a:pt x="279" y="171"/>
                  </a:lnTo>
                  <a:lnTo>
                    <a:pt x="282" y="173"/>
                  </a:lnTo>
                  <a:lnTo>
                    <a:pt x="282" y="173"/>
                  </a:lnTo>
                  <a:lnTo>
                    <a:pt x="282" y="174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78" y="174"/>
                  </a:lnTo>
                  <a:lnTo>
                    <a:pt x="275" y="173"/>
                  </a:lnTo>
                  <a:lnTo>
                    <a:pt x="275" y="173"/>
                  </a:lnTo>
                  <a:lnTo>
                    <a:pt x="275" y="174"/>
                  </a:lnTo>
                  <a:lnTo>
                    <a:pt x="273" y="176"/>
                  </a:lnTo>
                  <a:lnTo>
                    <a:pt x="273" y="176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6"/>
                  </a:lnTo>
                  <a:lnTo>
                    <a:pt x="272" y="176"/>
                  </a:lnTo>
                  <a:lnTo>
                    <a:pt x="270" y="177"/>
                  </a:lnTo>
                  <a:lnTo>
                    <a:pt x="270" y="177"/>
                  </a:lnTo>
                  <a:lnTo>
                    <a:pt x="269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70" y="180"/>
                  </a:lnTo>
                  <a:lnTo>
                    <a:pt x="273" y="183"/>
                  </a:lnTo>
                  <a:lnTo>
                    <a:pt x="269" y="186"/>
                  </a:lnTo>
                  <a:lnTo>
                    <a:pt x="269" y="184"/>
                  </a:lnTo>
                  <a:lnTo>
                    <a:pt x="269" y="184"/>
                  </a:lnTo>
                  <a:lnTo>
                    <a:pt x="269" y="186"/>
                  </a:lnTo>
                  <a:lnTo>
                    <a:pt x="266" y="187"/>
                  </a:lnTo>
                  <a:lnTo>
                    <a:pt x="266" y="187"/>
                  </a:lnTo>
                  <a:lnTo>
                    <a:pt x="265" y="184"/>
                  </a:lnTo>
                  <a:lnTo>
                    <a:pt x="265" y="183"/>
                  </a:lnTo>
                  <a:lnTo>
                    <a:pt x="265" y="182"/>
                  </a:lnTo>
                  <a:lnTo>
                    <a:pt x="265" y="182"/>
                  </a:lnTo>
                  <a:lnTo>
                    <a:pt x="263" y="184"/>
                  </a:lnTo>
                  <a:lnTo>
                    <a:pt x="263" y="184"/>
                  </a:lnTo>
                  <a:lnTo>
                    <a:pt x="263" y="183"/>
                  </a:lnTo>
                  <a:lnTo>
                    <a:pt x="262" y="183"/>
                  </a:lnTo>
                  <a:lnTo>
                    <a:pt x="262" y="183"/>
                  </a:lnTo>
                  <a:lnTo>
                    <a:pt x="260" y="184"/>
                  </a:lnTo>
                  <a:lnTo>
                    <a:pt x="260" y="186"/>
                  </a:lnTo>
                  <a:lnTo>
                    <a:pt x="262" y="186"/>
                  </a:lnTo>
                  <a:lnTo>
                    <a:pt x="262" y="186"/>
                  </a:lnTo>
                  <a:lnTo>
                    <a:pt x="259" y="187"/>
                  </a:lnTo>
                  <a:lnTo>
                    <a:pt x="256" y="189"/>
                  </a:lnTo>
                  <a:lnTo>
                    <a:pt x="256" y="189"/>
                  </a:lnTo>
                  <a:lnTo>
                    <a:pt x="257" y="190"/>
                  </a:lnTo>
                  <a:lnTo>
                    <a:pt x="256" y="193"/>
                  </a:lnTo>
                  <a:lnTo>
                    <a:pt x="254" y="195"/>
                  </a:lnTo>
                  <a:lnTo>
                    <a:pt x="254" y="195"/>
                  </a:lnTo>
                  <a:lnTo>
                    <a:pt x="253" y="195"/>
                  </a:lnTo>
                  <a:lnTo>
                    <a:pt x="253" y="195"/>
                  </a:lnTo>
                  <a:lnTo>
                    <a:pt x="243" y="201"/>
                  </a:lnTo>
                  <a:lnTo>
                    <a:pt x="243" y="201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199"/>
                  </a:lnTo>
                  <a:lnTo>
                    <a:pt x="240" y="199"/>
                  </a:lnTo>
                  <a:lnTo>
                    <a:pt x="238" y="202"/>
                  </a:lnTo>
                  <a:lnTo>
                    <a:pt x="238" y="202"/>
                  </a:lnTo>
                  <a:lnTo>
                    <a:pt x="237" y="202"/>
                  </a:lnTo>
                  <a:lnTo>
                    <a:pt x="237" y="201"/>
                  </a:lnTo>
                  <a:lnTo>
                    <a:pt x="238" y="199"/>
                  </a:lnTo>
                  <a:lnTo>
                    <a:pt x="237" y="199"/>
                  </a:lnTo>
                  <a:lnTo>
                    <a:pt x="237" y="199"/>
                  </a:lnTo>
                  <a:lnTo>
                    <a:pt x="237" y="202"/>
                  </a:lnTo>
                  <a:lnTo>
                    <a:pt x="234" y="205"/>
                  </a:lnTo>
                  <a:lnTo>
                    <a:pt x="234" y="205"/>
                  </a:lnTo>
                  <a:lnTo>
                    <a:pt x="235" y="205"/>
                  </a:lnTo>
                  <a:lnTo>
                    <a:pt x="237" y="203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203"/>
                  </a:lnTo>
                  <a:lnTo>
                    <a:pt x="227" y="212"/>
                  </a:lnTo>
                  <a:lnTo>
                    <a:pt x="227" y="212"/>
                  </a:lnTo>
                  <a:lnTo>
                    <a:pt x="221" y="215"/>
                  </a:lnTo>
                  <a:lnTo>
                    <a:pt x="212" y="220"/>
                  </a:lnTo>
                  <a:lnTo>
                    <a:pt x="212" y="220"/>
                  </a:lnTo>
                  <a:lnTo>
                    <a:pt x="211" y="22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3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4"/>
                  </a:lnTo>
                  <a:lnTo>
                    <a:pt x="189" y="236"/>
                  </a:lnTo>
                  <a:lnTo>
                    <a:pt x="189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12" y="284"/>
                  </a:lnTo>
                  <a:lnTo>
                    <a:pt x="112" y="278"/>
                  </a:lnTo>
                  <a:lnTo>
                    <a:pt x="112" y="278"/>
                  </a:lnTo>
                  <a:lnTo>
                    <a:pt x="115" y="277"/>
                  </a:lnTo>
                  <a:lnTo>
                    <a:pt x="116" y="275"/>
                  </a:lnTo>
                  <a:lnTo>
                    <a:pt x="116" y="275"/>
                  </a:lnTo>
                  <a:lnTo>
                    <a:pt x="116" y="274"/>
                  </a:lnTo>
                  <a:lnTo>
                    <a:pt x="116" y="269"/>
                  </a:lnTo>
                  <a:lnTo>
                    <a:pt x="118" y="266"/>
                  </a:lnTo>
                  <a:lnTo>
                    <a:pt x="116" y="263"/>
                  </a:lnTo>
                  <a:lnTo>
                    <a:pt x="116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2"/>
                  </a:lnTo>
                  <a:lnTo>
                    <a:pt x="118" y="258"/>
                  </a:lnTo>
                  <a:lnTo>
                    <a:pt x="118" y="259"/>
                  </a:lnTo>
                  <a:lnTo>
                    <a:pt x="118" y="259"/>
                  </a:lnTo>
                  <a:lnTo>
                    <a:pt x="118" y="249"/>
                  </a:lnTo>
                  <a:lnTo>
                    <a:pt x="119" y="240"/>
                  </a:lnTo>
                  <a:lnTo>
                    <a:pt x="118" y="240"/>
                  </a:lnTo>
                  <a:lnTo>
                    <a:pt x="118" y="240"/>
                  </a:lnTo>
                  <a:lnTo>
                    <a:pt x="119" y="237"/>
                  </a:lnTo>
                  <a:lnTo>
                    <a:pt x="119" y="237"/>
                  </a:lnTo>
                  <a:lnTo>
                    <a:pt x="118" y="237"/>
                  </a:lnTo>
                  <a:lnTo>
                    <a:pt x="118" y="239"/>
                  </a:lnTo>
                  <a:lnTo>
                    <a:pt x="118" y="240"/>
                  </a:lnTo>
                  <a:lnTo>
                    <a:pt x="116" y="240"/>
                  </a:lnTo>
                  <a:lnTo>
                    <a:pt x="116" y="240"/>
                  </a:lnTo>
                  <a:lnTo>
                    <a:pt x="118" y="237"/>
                  </a:lnTo>
                  <a:lnTo>
                    <a:pt x="118" y="233"/>
                  </a:lnTo>
                  <a:lnTo>
                    <a:pt x="118" y="228"/>
                  </a:lnTo>
                  <a:lnTo>
                    <a:pt x="121" y="225"/>
                  </a:lnTo>
                  <a:lnTo>
                    <a:pt x="121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8" y="224"/>
                  </a:lnTo>
                  <a:lnTo>
                    <a:pt x="119" y="224"/>
                  </a:lnTo>
                  <a:lnTo>
                    <a:pt x="118" y="223"/>
                  </a:lnTo>
                  <a:lnTo>
                    <a:pt x="118" y="223"/>
                  </a:lnTo>
                  <a:lnTo>
                    <a:pt x="119" y="221"/>
                  </a:lnTo>
                  <a:lnTo>
                    <a:pt x="121" y="220"/>
                  </a:lnTo>
                  <a:lnTo>
                    <a:pt x="121" y="220"/>
                  </a:lnTo>
                  <a:lnTo>
                    <a:pt x="121" y="221"/>
                  </a:lnTo>
                  <a:lnTo>
                    <a:pt x="121" y="221"/>
                  </a:lnTo>
                  <a:lnTo>
                    <a:pt x="121" y="217"/>
                  </a:lnTo>
                  <a:lnTo>
                    <a:pt x="121" y="214"/>
                  </a:lnTo>
                  <a:lnTo>
                    <a:pt x="121" y="217"/>
                  </a:lnTo>
                  <a:lnTo>
                    <a:pt x="121" y="217"/>
                  </a:lnTo>
                  <a:lnTo>
                    <a:pt x="119" y="205"/>
                  </a:lnTo>
                  <a:lnTo>
                    <a:pt x="119" y="199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0"/>
                  </a:lnTo>
                  <a:lnTo>
                    <a:pt x="118" y="187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6" y="179"/>
                  </a:lnTo>
                  <a:lnTo>
                    <a:pt x="116" y="179"/>
                  </a:lnTo>
                  <a:lnTo>
                    <a:pt x="118" y="179"/>
                  </a:lnTo>
                  <a:lnTo>
                    <a:pt x="118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8" y="173"/>
                  </a:lnTo>
                  <a:lnTo>
                    <a:pt x="115" y="170"/>
                  </a:lnTo>
                  <a:lnTo>
                    <a:pt x="116" y="170"/>
                  </a:lnTo>
                  <a:lnTo>
                    <a:pt x="116" y="170"/>
                  </a:lnTo>
                  <a:lnTo>
                    <a:pt x="115" y="168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6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9" y="161"/>
                  </a:lnTo>
                  <a:lnTo>
                    <a:pt x="118" y="158"/>
                  </a:lnTo>
                  <a:lnTo>
                    <a:pt x="118" y="155"/>
                  </a:lnTo>
                  <a:lnTo>
                    <a:pt x="119" y="154"/>
                  </a:lnTo>
                  <a:lnTo>
                    <a:pt x="119" y="154"/>
                  </a:lnTo>
                  <a:lnTo>
                    <a:pt x="118" y="152"/>
                  </a:lnTo>
                  <a:lnTo>
                    <a:pt x="116" y="155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5" y="157"/>
                  </a:lnTo>
                  <a:lnTo>
                    <a:pt x="115" y="152"/>
                  </a:lnTo>
                  <a:lnTo>
                    <a:pt x="115" y="152"/>
                  </a:lnTo>
                  <a:lnTo>
                    <a:pt x="116" y="149"/>
                  </a:lnTo>
                  <a:lnTo>
                    <a:pt x="118" y="148"/>
                  </a:lnTo>
                  <a:lnTo>
                    <a:pt x="119" y="143"/>
                  </a:lnTo>
                  <a:lnTo>
                    <a:pt x="119" y="143"/>
                  </a:lnTo>
                  <a:lnTo>
                    <a:pt x="119" y="145"/>
                  </a:lnTo>
                  <a:lnTo>
                    <a:pt x="119" y="145"/>
                  </a:lnTo>
                  <a:lnTo>
                    <a:pt x="119" y="142"/>
                  </a:lnTo>
                  <a:lnTo>
                    <a:pt x="119" y="141"/>
                  </a:lnTo>
                  <a:lnTo>
                    <a:pt x="119" y="139"/>
                  </a:lnTo>
                  <a:lnTo>
                    <a:pt x="119" y="139"/>
                  </a:lnTo>
                  <a:lnTo>
                    <a:pt x="118" y="138"/>
                  </a:lnTo>
                  <a:lnTo>
                    <a:pt x="118" y="136"/>
                  </a:lnTo>
                  <a:lnTo>
                    <a:pt x="118" y="136"/>
                  </a:lnTo>
                  <a:lnTo>
                    <a:pt x="116" y="136"/>
                  </a:lnTo>
                  <a:lnTo>
                    <a:pt x="118" y="141"/>
                  </a:lnTo>
                  <a:lnTo>
                    <a:pt x="118" y="141"/>
                  </a:lnTo>
                  <a:lnTo>
                    <a:pt x="115" y="136"/>
                  </a:lnTo>
                  <a:lnTo>
                    <a:pt x="115" y="133"/>
                  </a:lnTo>
                  <a:lnTo>
                    <a:pt x="115" y="130"/>
                  </a:lnTo>
                  <a:lnTo>
                    <a:pt x="115" y="130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16" y="132"/>
                  </a:lnTo>
                  <a:lnTo>
                    <a:pt x="116" y="129"/>
                  </a:lnTo>
                  <a:lnTo>
                    <a:pt x="116" y="129"/>
                  </a:lnTo>
                  <a:lnTo>
                    <a:pt x="118" y="130"/>
                  </a:lnTo>
                  <a:lnTo>
                    <a:pt x="119" y="133"/>
                  </a:lnTo>
                  <a:lnTo>
                    <a:pt x="119" y="136"/>
                  </a:lnTo>
                  <a:lnTo>
                    <a:pt x="119" y="138"/>
                  </a:lnTo>
                  <a:lnTo>
                    <a:pt x="119" y="138"/>
                  </a:lnTo>
                  <a:lnTo>
                    <a:pt x="119" y="136"/>
                  </a:lnTo>
                  <a:lnTo>
                    <a:pt x="119" y="135"/>
                  </a:lnTo>
                  <a:lnTo>
                    <a:pt x="119" y="133"/>
                  </a:lnTo>
                  <a:lnTo>
                    <a:pt x="121" y="135"/>
                  </a:lnTo>
                  <a:lnTo>
                    <a:pt x="121" y="135"/>
                  </a:lnTo>
                  <a:lnTo>
                    <a:pt x="119" y="132"/>
                  </a:lnTo>
                  <a:lnTo>
                    <a:pt x="119" y="130"/>
                  </a:lnTo>
                  <a:lnTo>
                    <a:pt x="119" y="127"/>
                  </a:lnTo>
                  <a:lnTo>
                    <a:pt x="118" y="126"/>
                  </a:lnTo>
                  <a:lnTo>
                    <a:pt x="119" y="126"/>
                  </a:lnTo>
                  <a:lnTo>
                    <a:pt x="119" y="126"/>
                  </a:lnTo>
                  <a:lnTo>
                    <a:pt x="119" y="123"/>
                  </a:lnTo>
                  <a:lnTo>
                    <a:pt x="121" y="124"/>
                  </a:lnTo>
                  <a:lnTo>
                    <a:pt x="121" y="124"/>
                  </a:lnTo>
                  <a:lnTo>
                    <a:pt x="121" y="123"/>
                  </a:lnTo>
                  <a:lnTo>
                    <a:pt x="121" y="120"/>
                  </a:lnTo>
                  <a:lnTo>
                    <a:pt x="122" y="119"/>
                  </a:lnTo>
                  <a:lnTo>
                    <a:pt x="122" y="117"/>
                  </a:lnTo>
                  <a:lnTo>
                    <a:pt x="122" y="117"/>
                  </a:lnTo>
                  <a:lnTo>
                    <a:pt x="121" y="119"/>
                  </a:lnTo>
                  <a:lnTo>
                    <a:pt x="121" y="120"/>
                  </a:lnTo>
                  <a:lnTo>
                    <a:pt x="119" y="120"/>
                  </a:lnTo>
                  <a:lnTo>
                    <a:pt x="118" y="120"/>
                  </a:lnTo>
                  <a:lnTo>
                    <a:pt x="118" y="120"/>
                  </a:lnTo>
                  <a:lnTo>
                    <a:pt x="118" y="117"/>
                  </a:lnTo>
                  <a:lnTo>
                    <a:pt x="119" y="114"/>
                  </a:lnTo>
                  <a:lnTo>
                    <a:pt x="121" y="113"/>
                  </a:lnTo>
                  <a:lnTo>
                    <a:pt x="122" y="108"/>
                  </a:lnTo>
                  <a:lnTo>
                    <a:pt x="122" y="108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2" y="107"/>
                  </a:lnTo>
                  <a:lnTo>
                    <a:pt x="122" y="107"/>
                  </a:lnTo>
                  <a:lnTo>
                    <a:pt x="122" y="104"/>
                  </a:lnTo>
                  <a:lnTo>
                    <a:pt x="121" y="104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21" y="104"/>
                  </a:lnTo>
                  <a:lnTo>
                    <a:pt x="119" y="102"/>
                  </a:lnTo>
                  <a:lnTo>
                    <a:pt x="118" y="100"/>
                  </a:lnTo>
                  <a:lnTo>
                    <a:pt x="119" y="100"/>
                  </a:lnTo>
                  <a:lnTo>
                    <a:pt x="119" y="100"/>
                  </a:lnTo>
                  <a:lnTo>
                    <a:pt x="119" y="97"/>
                  </a:lnTo>
                  <a:lnTo>
                    <a:pt x="118" y="97"/>
                  </a:lnTo>
                  <a:lnTo>
                    <a:pt x="118" y="95"/>
                  </a:lnTo>
                  <a:lnTo>
                    <a:pt x="118" y="94"/>
                  </a:lnTo>
                  <a:lnTo>
                    <a:pt x="119" y="95"/>
                  </a:lnTo>
                  <a:lnTo>
                    <a:pt x="119" y="92"/>
                  </a:lnTo>
                  <a:lnTo>
                    <a:pt x="121" y="94"/>
                  </a:lnTo>
                  <a:lnTo>
                    <a:pt x="121" y="94"/>
                  </a:lnTo>
                  <a:lnTo>
                    <a:pt x="121" y="89"/>
                  </a:lnTo>
                  <a:lnTo>
                    <a:pt x="121" y="86"/>
                  </a:lnTo>
                  <a:lnTo>
                    <a:pt x="121" y="86"/>
                  </a:lnTo>
                  <a:lnTo>
                    <a:pt x="119" y="86"/>
                  </a:lnTo>
                  <a:lnTo>
                    <a:pt x="118" y="83"/>
                  </a:lnTo>
                  <a:lnTo>
                    <a:pt x="118" y="83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1"/>
                  </a:lnTo>
                  <a:lnTo>
                    <a:pt x="119" y="81"/>
                  </a:lnTo>
                  <a:lnTo>
                    <a:pt x="121" y="82"/>
                  </a:lnTo>
                  <a:lnTo>
                    <a:pt x="119" y="83"/>
                  </a:lnTo>
                  <a:lnTo>
                    <a:pt x="119" y="83"/>
                  </a:lnTo>
                  <a:lnTo>
                    <a:pt x="121" y="85"/>
                  </a:lnTo>
                  <a:lnTo>
                    <a:pt x="121" y="85"/>
                  </a:lnTo>
                  <a:lnTo>
                    <a:pt x="122" y="82"/>
                  </a:lnTo>
                  <a:lnTo>
                    <a:pt x="122" y="82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81"/>
                  </a:lnTo>
                  <a:lnTo>
                    <a:pt x="121" y="81"/>
                  </a:lnTo>
                  <a:lnTo>
                    <a:pt x="119" y="79"/>
                  </a:lnTo>
                  <a:lnTo>
                    <a:pt x="119" y="79"/>
                  </a:lnTo>
                  <a:lnTo>
                    <a:pt x="119" y="78"/>
                  </a:lnTo>
                  <a:lnTo>
                    <a:pt x="119" y="78"/>
                  </a:lnTo>
                  <a:lnTo>
                    <a:pt x="121" y="79"/>
                  </a:lnTo>
                  <a:lnTo>
                    <a:pt x="121" y="79"/>
                  </a:lnTo>
                  <a:lnTo>
                    <a:pt x="119" y="76"/>
                  </a:lnTo>
                  <a:lnTo>
                    <a:pt x="119" y="76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78"/>
                  </a:lnTo>
                  <a:lnTo>
                    <a:pt x="121" y="78"/>
                  </a:lnTo>
                  <a:lnTo>
                    <a:pt x="124" y="79"/>
                  </a:lnTo>
                  <a:lnTo>
                    <a:pt x="124" y="79"/>
                  </a:lnTo>
                  <a:lnTo>
                    <a:pt x="122" y="78"/>
                  </a:lnTo>
                  <a:lnTo>
                    <a:pt x="122" y="78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3"/>
                  </a:lnTo>
                  <a:lnTo>
                    <a:pt x="122" y="73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9"/>
                  </a:lnTo>
                  <a:lnTo>
                    <a:pt x="125" y="79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8" y="76"/>
                  </a:lnTo>
                  <a:lnTo>
                    <a:pt x="128" y="76"/>
                  </a:lnTo>
                  <a:lnTo>
                    <a:pt x="131" y="78"/>
                  </a:lnTo>
                  <a:lnTo>
                    <a:pt x="132" y="79"/>
                  </a:lnTo>
                  <a:lnTo>
                    <a:pt x="132" y="79"/>
                  </a:lnTo>
                  <a:lnTo>
                    <a:pt x="129" y="78"/>
                  </a:lnTo>
                  <a:lnTo>
                    <a:pt x="131" y="81"/>
                  </a:lnTo>
                  <a:lnTo>
                    <a:pt x="131" y="81"/>
                  </a:lnTo>
                  <a:lnTo>
                    <a:pt x="126" y="81"/>
                  </a:lnTo>
                  <a:lnTo>
                    <a:pt x="126" y="81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28" y="81"/>
                  </a:lnTo>
                  <a:lnTo>
                    <a:pt x="129" y="81"/>
                  </a:lnTo>
                  <a:lnTo>
                    <a:pt x="132" y="82"/>
                  </a:lnTo>
                  <a:lnTo>
                    <a:pt x="135" y="83"/>
                  </a:lnTo>
                  <a:lnTo>
                    <a:pt x="137" y="83"/>
                  </a:lnTo>
                  <a:lnTo>
                    <a:pt x="138" y="83"/>
                  </a:lnTo>
                  <a:lnTo>
                    <a:pt x="140" y="85"/>
                  </a:lnTo>
                  <a:lnTo>
                    <a:pt x="140" y="85"/>
                  </a:lnTo>
                  <a:lnTo>
                    <a:pt x="138" y="85"/>
                  </a:lnTo>
                  <a:lnTo>
                    <a:pt x="138" y="85"/>
                  </a:lnTo>
                  <a:lnTo>
                    <a:pt x="140" y="86"/>
                  </a:lnTo>
                  <a:lnTo>
                    <a:pt x="141" y="85"/>
                  </a:lnTo>
                  <a:lnTo>
                    <a:pt x="144" y="85"/>
                  </a:lnTo>
                  <a:lnTo>
                    <a:pt x="145" y="86"/>
                  </a:lnTo>
                  <a:lnTo>
                    <a:pt x="145" y="86"/>
                  </a:lnTo>
                  <a:lnTo>
                    <a:pt x="147" y="88"/>
                  </a:lnTo>
                  <a:lnTo>
                    <a:pt x="147" y="88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7" y="92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58" y="94"/>
                  </a:lnTo>
                  <a:lnTo>
                    <a:pt x="156" y="94"/>
                  </a:lnTo>
                  <a:lnTo>
                    <a:pt x="156" y="94"/>
                  </a:lnTo>
                  <a:lnTo>
                    <a:pt x="157" y="95"/>
                  </a:lnTo>
                  <a:lnTo>
                    <a:pt x="158" y="97"/>
                  </a:lnTo>
                  <a:lnTo>
                    <a:pt x="160" y="97"/>
                  </a:lnTo>
                  <a:lnTo>
                    <a:pt x="163" y="100"/>
                  </a:lnTo>
                  <a:lnTo>
                    <a:pt x="160" y="98"/>
                  </a:lnTo>
                  <a:lnTo>
                    <a:pt x="160" y="98"/>
                  </a:lnTo>
                  <a:lnTo>
                    <a:pt x="160" y="100"/>
                  </a:lnTo>
                  <a:lnTo>
                    <a:pt x="161" y="101"/>
                  </a:lnTo>
                  <a:lnTo>
                    <a:pt x="164" y="105"/>
                  </a:lnTo>
                  <a:lnTo>
                    <a:pt x="164" y="105"/>
                  </a:lnTo>
                  <a:lnTo>
                    <a:pt x="163" y="101"/>
                  </a:lnTo>
                  <a:lnTo>
                    <a:pt x="163" y="100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6" y="100"/>
                  </a:lnTo>
                  <a:lnTo>
                    <a:pt x="167" y="100"/>
                  </a:lnTo>
                  <a:lnTo>
                    <a:pt x="167" y="100"/>
                  </a:lnTo>
                  <a:lnTo>
                    <a:pt x="169" y="102"/>
                  </a:lnTo>
                  <a:lnTo>
                    <a:pt x="170" y="104"/>
                  </a:lnTo>
                  <a:lnTo>
                    <a:pt x="169" y="105"/>
                  </a:lnTo>
                  <a:lnTo>
                    <a:pt x="169" y="105"/>
                  </a:lnTo>
                  <a:lnTo>
                    <a:pt x="172" y="105"/>
                  </a:lnTo>
                  <a:lnTo>
                    <a:pt x="173" y="104"/>
                  </a:lnTo>
                  <a:lnTo>
                    <a:pt x="173" y="104"/>
                  </a:lnTo>
                  <a:lnTo>
                    <a:pt x="174" y="107"/>
                  </a:lnTo>
                  <a:lnTo>
                    <a:pt x="174" y="110"/>
                  </a:lnTo>
                  <a:lnTo>
                    <a:pt x="174" y="110"/>
                  </a:lnTo>
                  <a:lnTo>
                    <a:pt x="176" y="110"/>
                  </a:lnTo>
                  <a:lnTo>
                    <a:pt x="176" y="108"/>
                  </a:lnTo>
                  <a:lnTo>
                    <a:pt x="176" y="107"/>
                  </a:lnTo>
                  <a:lnTo>
                    <a:pt x="177" y="108"/>
                  </a:lnTo>
                  <a:lnTo>
                    <a:pt x="177" y="108"/>
                  </a:lnTo>
                  <a:lnTo>
                    <a:pt x="182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3"/>
                  </a:lnTo>
                  <a:lnTo>
                    <a:pt x="187" y="113"/>
                  </a:lnTo>
                  <a:lnTo>
                    <a:pt x="186" y="114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4"/>
                  </a:lnTo>
                  <a:lnTo>
                    <a:pt x="189" y="114"/>
                  </a:lnTo>
                  <a:lnTo>
                    <a:pt x="190" y="113"/>
                  </a:lnTo>
                  <a:lnTo>
                    <a:pt x="192" y="113"/>
                  </a:lnTo>
                  <a:lnTo>
                    <a:pt x="193" y="113"/>
                  </a:lnTo>
                  <a:lnTo>
                    <a:pt x="193" y="113"/>
                  </a:lnTo>
                  <a:lnTo>
                    <a:pt x="195" y="113"/>
                  </a:lnTo>
                  <a:lnTo>
                    <a:pt x="196" y="116"/>
                  </a:lnTo>
                  <a:lnTo>
                    <a:pt x="198" y="119"/>
                  </a:lnTo>
                  <a:lnTo>
                    <a:pt x="201" y="119"/>
                  </a:lnTo>
                  <a:lnTo>
                    <a:pt x="201" y="119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208" y="121"/>
                  </a:lnTo>
                  <a:lnTo>
                    <a:pt x="209" y="124"/>
                  </a:lnTo>
                  <a:lnTo>
                    <a:pt x="209" y="124"/>
                  </a:lnTo>
                  <a:lnTo>
                    <a:pt x="209" y="123"/>
                  </a:lnTo>
                  <a:lnTo>
                    <a:pt x="211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close/>
                  <a:moveTo>
                    <a:pt x="218" y="127"/>
                  </a:moveTo>
                  <a:lnTo>
                    <a:pt x="218" y="127"/>
                  </a:lnTo>
                  <a:lnTo>
                    <a:pt x="218" y="127"/>
                  </a:lnTo>
                  <a:lnTo>
                    <a:pt x="217" y="126"/>
                  </a:lnTo>
                  <a:lnTo>
                    <a:pt x="217" y="126"/>
                  </a:lnTo>
                  <a:lnTo>
                    <a:pt x="218" y="127"/>
                  </a:lnTo>
                  <a:lnTo>
                    <a:pt x="218" y="127"/>
                  </a:lnTo>
                  <a:close/>
                  <a:moveTo>
                    <a:pt x="161" y="98"/>
                  </a:moveTo>
                  <a:lnTo>
                    <a:pt x="161" y="98"/>
                  </a:lnTo>
                  <a:lnTo>
                    <a:pt x="163" y="97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3" y="98"/>
                  </a:lnTo>
                  <a:lnTo>
                    <a:pt x="161" y="98"/>
                  </a:lnTo>
                  <a:lnTo>
                    <a:pt x="161" y="98"/>
                  </a:lnTo>
                  <a:close/>
                  <a:moveTo>
                    <a:pt x="113" y="332"/>
                  </a:moveTo>
                  <a:lnTo>
                    <a:pt x="113" y="332"/>
                  </a:lnTo>
                  <a:lnTo>
                    <a:pt x="116" y="332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15" y="334"/>
                  </a:lnTo>
                  <a:lnTo>
                    <a:pt x="113" y="332"/>
                  </a:lnTo>
                  <a:lnTo>
                    <a:pt x="113" y="33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7811596" y="4840889"/>
            <a:ext cx="3947399" cy="830997"/>
            <a:chOff x="8113734" y="4840889"/>
            <a:chExt cx="3947399" cy="830997"/>
          </a:xfrm>
        </p:grpSpPr>
        <p:sp>
          <p:nvSpPr>
            <p:cNvPr id="33" name="Freeform 410">
              <a:extLst>
                <a:ext uri="{FF2B5EF4-FFF2-40B4-BE49-F238E27FC236}">
                  <a16:creationId xmlns:a16="http://schemas.microsoft.com/office/drawing/2014/main" id="{155DA4D5-E8C0-423D-A8CA-9E339A758B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13734" y="4872546"/>
              <a:ext cx="304801" cy="305689"/>
            </a:xfrm>
            <a:custGeom>
              <a:avLst/>
              <a:gdLst>
                <a:gd name="T0" fmla="*/ 343 w 343"/>
                <a:gd name="T1" fmla="*/ 196 h 344"/>
                <a:gd name="T2" fmla="*/ 340 w 343"/>
                <a:gd name="T3" fmla="*/ 157 h 344"/>
                <a:gd name="T4" fmla="*/ 342 w 343"/>
                <a:gd name="T5" fmla="*/ 152 h 344"/>
                <a:gd name="T6" fmla="*/ 305 w 343"/>
                <a:gd name="T7" fmla="*/ 69 h 344"/>
                <a:gd name="T8" fmla="*/ 174 w 343"/>
                <a:gd name="T9" fmla="*/ 4 h 344"/>
                <a:gd name="T10" fmla="*/ 134 w 343"/>
                <a:gd name="T11" fmla="*/ 4 h 344"/>
                <a:gd name="T12" fmla="*/ 87 w 343"/>
                <a:gd name="T13" fmla="*/ 22 h 344"/>
                <a:gd name="T14" fmla="*/ 49 w 343"/>
                <a:gd name="T15" fmla="*/ 51 h 344"/>
                <a:gd name="T16" fmla="*/ 23 w 343"/>
                <a:gd name="T17" fmla="*/ 100 h 344"/>
                <a:gd name="T18" fmla="*/ 17 w 343"/>
                <a:gd name="T19" fmla="*/ 113 h 344"/>
                <a:gd name="T20" fmla="*/ 9 w 343"/>
                <a:gd name="T21" fmla="*/ 152 h 344"/>
                <a:gd name="T22" fmla="*/ 4 w 343"/>
                <a:gd name="T23" fmla="*/ 157 h 344"/>
                <a:gd name="T24" fmla="*/ 1 w 343"/>
                <a:gd name="T25" fmla="*/ 187 h 344"/>
                <a:gd name="T26" fmla="*/ 10 w 343"/>
                <a:gd name="T27" fmla="*/ 209 h 344"/>
                <a:gd name="T28" fmla="*/ 10 w 343"/>
                <a:gd name="T29" fmla="*/ 227 h 344"/>
                <a:gd name="T30" fmla="*/ 20 w 343"/>
                <a:gd name="T31" fmla="*/ 253 h 344"/>
                <a:gd name="T32" fmla="*/ 51 w 343"/>
                <a:gd name="T33" fmla="*/ 290 h 344"/>
                <a:gd name="T34" fmla="*/ 65 w 343"/>
                <a:gd name="T35" fmla="*/ 307 h 344"/>
                <a:gd name="T36" fmla="*/ 92 w 343"/>
                <a:gd name="T37" fmla="*/ 322 h 344"/>
                <a:gd name="T38" fmla="*/ 112 w 343"/>
                <a:gd name="T39" fmla="*/ 334 h 344"/>
                <a:gd name="T40" fmla="*/ 135 w 343"/>
                <a:gd name="T41" fmla="*/ 340 h 344"/>
                <a:gd name="T42" fmla="*/ 166 w 343"/>
                <a:gd name="T43" fmla="*/ 344 h 344"/>
                <a:gd name="T44" fmla="*/ 201 w 343"/>
                <a:gd name="T45" fmla="*/ 338 h 344"/>
                <a:gd name="T46" fmla="*/ 206 w 343"/>
                <a:gd name="T47" fmla="*/ 338 h 344"/>
                <a:gd name="T48" fmla="*/ 241 w 343"/>
                <a:gd name="T49" fmla="*/ 328 h 344"/>
                <a:gd name="T50" fmla="*/ 249 w 343"/>
                <a:gd name="T51" fmla="*/ 325 h 344"/>
                <a:gd name="T52" fmla="*/ 283 w 343"/>
                <a:gd name="T53" fmla="*/ 304 h 344"/>
                <a:gd name="T54" fmla="*/ 294 w 343"/>
                <a:gd name="T55" fmla="*/ 290 h 344"/>
                <a:gd name="T56" fmla="*/ 312 w 343"/>
                <a:gd name="T57" fmla="*/ 274 h 344"/>
                <a:gd name="T58" fmla="*/ 326 w 343"/>
                <a:gd name="T59" fmla="*/ 253 h 344"/>
                <a:gd name="T60" fmla="*/ 331 w 343"/>
                <a:gd name="T61" fmla="*/ 246 h 344"/>
                <a:gd name="T62" fmla="*/ 343 w 343"/>
                <a:gd name="T63" fmla="*/ 212 h 344"/>
                <a:gd name="T64" fmla="*/ 218 w 343"/>
                <a:gd name="T65" fmla="*/ 123 h 344"/>
                <a:gd name="T66" fmla="*/ 234 w 343"/>
                <a:gd name="T67" fmla="*/ 133 h 344"/>
                <a:gd name="T68" fmla="*/ 234 w 343"/>
                <a:gd name="T69" fmla="*/ 141 h 344"/>
                <a:gd name="T70" fmla="*/ 266 w 343"/>
                <a:gd name="T71" fmla="*/ 152 h 344"/>
                <a:gd name="T72" fmla="*/ 270 w 343"/>
                <a:gd name="T73" fmla="*/ 164 h 344"/>
                <a:gd name="T74" fmla="*/ 283 w 343"/>
                <a:gd name="T75" fmla="*/ 168 h 344"/>
                <a:gd name="T76" fmla="*/ 275 w 343"/>
                <a:gd name="T77" fmla="*/ 170 h 344"/>
                <a:gd name="T78" fmla="*/ 275 w 343"/>
                <a:gd name="T79" fmla="*/ 173 h 344"/>
                <a:gd name="T80" fmla="*/ 269 w 343"/>
                <a:gd name="T81" fmla="*/ 184 h 344"/>
                <a:gd name="T82" fmla="*/ 257 w 343"/>
                <a:gd name="T83" fmla="*/ 190 h 344"/>
                <a:gd name="T84" fmla="*/ 234 w 343"/>
                <a:gd name="T85" fmla="*/ 205 h 344"/>
                <a:gd name="T86" fmla="*/ 192 w 343"/>
                <a:gd name="T87" fmla="*/ 233 h 344"/>
                <a:gd name="T88" fmla="*/ 116 w 343"/>
                <a:gd name="T89" fmla="*/ 269 h 344"/>
                <a:gd name="T90" fmla="*/ 116 w 343"/>
                <a:gd name="T91" fmla="*/ 240 h 344"/>
                <a:gd name="T92" fmla="*/ 121 w 343"/>
                <a:gd name="T93" fmla="*/ 214 h 344"/>
                <a:gd name="T94" fmla="*/ 118 w 343"/>
                <a:gd name="T95" fmla="*/ 173 h 344"/>
                <a:gd name="T96" fmla="*/ 116 w 343"/>
                <a:gd name="T97" fmla="*/ 157 h 344"/>
                <a:gd name="T98" fmla="*/ 118 w 343"/>
                <a:gd name="T99" fmla="*/ 141 h 344"/>
                <a:gd name="T100" fmla="*/ 119 w 343"/>
                <a:gd name="T101" fmla="*/ 132 h 344"/>
                <a:gd name="T102" fmla="*/ 119 w 343"/>
                <a:gd name="T103" fmla="*/ 114 h 344"/>
                <a:gd name="T104" fmla="*/ 119 w 343"/>
                <a:gd name="T105" fmla="*/ 97 h 344"/>
                <a:gd name="T106" fmla="*/ 121 w 343"/>
                <a:gd name="T107" fmla="*/ 82 h 344"/>
                <a:gd name="T108" fmla="*/ 122 w 343"/>
                <a:gd name="T109" fmla="*/ 81 h 344"/>
                <a:gd name="T110" fmla="*/ 125 w 343"/>
                <a:gd name="T111" fmla="*/ 76 h 344"/>
                <a:gd name="T112" fmla="*/ 128 w 343"/>
                <a:gd name="T113" fmla="*/ 81 h 344"/>
                <a:gd name="T114" fmla="*/ 150 w 343"/>
                <a:gd name="T115" fmla="*/ 89 h 344"/>
                <a:gd name="T116" fmla="*/ 160 w 343"/>
                <a:gd name="T117" fmla="*/ 100 h 344"/>
                <a:gd name="T118" fmla="*/ 174 w 343"/>
                <a:gd name="T119" fmla="*/ 110 h 344"/>
                <a:gd name="T120" fmla="*/ 195 w 343"/>
                <a:gd name="T121" fmla="*/ 113 h 344"/>
                <a:gd name="T122" fmla="*/ 217 w 343"/>
                <a:gd name="T123" fmla="*/ 12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3" h="344">
                  <a:moveTo>
                    <a:pt x="334" y="211"/>
                  </a:moveTo>
                  <a:lnTo>
                    <a:pt x="334" y="211"/>
                  </a:lnTo>
                  <a:lnTo>
                    <a:pt x="336" y="205"/>
                  </a:lnTo>
                  <a:lnTo>
                    <a:pt x="337" y="206"/>
                  </a:lnTo>
                  <a:lnTo>
                    <a:pt x="337" y="205"/>
                  </a:lnTo>
                  <a:lnTo>
                    <a:pt x="336" y="205"/>
                  </a:lnTo>
                  <a:lnTo>
                    <a:pt x="336" y="205"/>
                  </a:lnTo>
                  <a:lnTo>
                    <a:pt x="337" y="199"/>
                  </a:lnTo>
                  <a:lnTo>
                    <a:pt x="337" y="199"/>
                  </a:lnTo>
                  <a:lnTo>
                    <a:pt x="339" y="199"/>
                  </a:lnTo>
                  <a:lnTo>
                    <a:pt x="340" y="201"/>
                  </a:lnTo>
                  <a:lnTo>
                    <a:pt x="342" y="202"/>
                  </a:lnTo>
                  <a:lnTo>
                    <a:pt x="343" y="202"/>
                  </a:lnTo>
                  <a:lnTo>
                    <a:pt x="343" y="202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3" y="199"/>
                  </a:lnTo>
                  <a:lnTo>
                    <a:pt x="343" y="196"/>
                  </a:lnTo>
                  <a:lnTo>
                    <a:pt x="343" y="196"/>
                  </a:lnTo>
                  <a:lnTo>
                    <a:pt x="343" y="195"/>
                  </a:lnTo>
                  <a:lnTo>
                    <a:pt x="343" y="193"/>
                  </a:lnTo>
                  <a:lnTo>
                    <a:pt x="343" y="192"/>
                  </a:lnTo>
                  <a:lnTo>
                    <a:pt x="342" y="195"/>
                  </a:lnTo>
                  <a:lnTo>
                    <a:pt x="342" y="195"/>
                  </a:lnTo>
                  <a:lnTo>
                    <a:pt x="342" y="190"/>
                  </a:lnTo>
                  <a:lnTo>
                    <a:pt x="343" y="186"/>
                  </a:lnTo>
                  <a:lnTo>
                    <a:pt x="343" y="186"/>
                  </a:lnTo>
                  <a:lnTo>
                    <a:pt x="342" y="184"/>
                  </a:lnTo>
                  <a:lnTo>
                    <a:pt x="339" y="182"/>
                  </a:lnTo>
                  <a:lnTo>
                    <a:pt x="339" y="182"/>
                  </a:lnTo>
                  <a:lnTo>
                    <a:pt x="339" y="176"/>
                  </a:lnTo>
                  <a:lnTo>
                    <a:pt x="339" y="176"/>
                  </a:lnTo>
                  <a:lnTo>
                    <a:pt x="340" y="176"/>
                  </a:lnTo>
                  <a:lnTo>
                    <a:pt x="340" y="176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40" y="165"/>
                  </a:lnTo>
                  <a:lnTo>
                    <a:pt x="340" y="165"/>
                  </a:lnTo>
                  <a:lnTo>
                    <a:pt x="340" y="157"/>
                  </a:lnTo>
                  <a:lnTo>
                    <a:pt x="340" y="157"/>
                  </a:lnTo>
                  <a:lnTo>
                    <a:pt x="342" y="154"/>
                  </a:lnTo>
                  <a:lnTo>
                    <a:pt x="342" y="152"/>
                  </a:lnTo>
                  <a:lnTo>
                    <a:pt x="343" y="154"/>
                  </a:lnTo>
                  <a:lnTo>
                    <a:pt x="343" y="154"/>
                  </a:lnTo>
                  <a:lnTo>
                    <a:pt x="342" y="151"/>
                  </a:lnTo>
                  <a:lnTo>
                    <a:pt x="340" y="149"/>
                  </a:lnTo>
                  <a:lnTo>
                    <a:pt x="340" y="149"/>
                  </a:lnTo>
                  <a:lnTo>
                    <a:pt x="342" y="148"/>
                  </a:lnTo>
                  <a:lnTo>
                    <a:pt x="342" y="149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2" y="146"/>
                  </a:lnTo>
                  <a:lnTo>
                    <a:pt x="340" y="141"/>
                  </a:lnTo>
                  <a:lnTo>
                    <a:pt x="340" y="141"/>
                  </a:lnTo>
                  <a:lnTo>
                    <a:pt x="339" y="143"/>
                  </a:lnTo>
                  <a:lnTo>
                    <a:pt x="339" y="146"/>
                  </a:lnTo>
                  <a:lnTo>
                    <a:pt x="342" y="152"/>
                  </a:lnTo>
                  <a:lnTo>
                    <a:pt x="342" y="152"/>
                  </a:lnTo>
                  <a:lnTo>
                    <a:pt x="339" y="151"/>
                  </a:lnTo>
                  <a:lnTo>
                    <a:pt x="339" y="151"/>
                  </a:lnTo>
                  <a:lnTo>
                    <a:pt x="336" y="138"/>
                  </a:lnTo>
                  <a:lnTo>
                    <a:pt x="334" y="126"/>
                  </a:lnTo>
                  <a:lnTo>
                    <a:pt x="334" y="126"/>
                  </a:lnTo>
                  <a:lnTo>
                    <a:pt x="330" y="114"/>
                  </a:lnTo>
                  <a:lnTo>
                    <a:pt x="326" y="101"/>
                  </a:lnTo>
                  <a:lnTo>
                    <a:pt x="326" y="101"/>
                  </a:lnTo>
                  <a:lnTo>
                    <a:pt x="324" y="98"/>
                  </a:lnTo>
                  <a:lnTo>
                    <a:pt x="324" y="98"/>
                  </a:lnTo>
                  <a:lnTo>
                    <a:pt x="317" y="86"/>
                  </a:lnTo>
                  <a:lnTo>
                    <a:pt x="315" y="83"/>
                  </a:lnTo>
                  <a:lnTo>
                    <a:pt x="315" y="85"/>
                  </a:lnTo>
                  <a:lnTo>
                    <a:pt x="315" y="85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5" y="70"/>
                  </a:lnTo>
                  <a:lnTo>
                    <a:pt x="305" y="70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7" y="69"/>
                  </a:lnTo>
                  <a:lnTo>
                    <a:pt x="307" y="69"/>
                  </a:lnTo>
                  <a:lnTo>
                    <a:pt x="304" y="67"/>
                  </a:lnTo>
                  <a:lnTo>
                    <a:pt x="304" y="67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88" y="50"/>
                  </a:lnTo>
                  <a:lnTo>
                    <a:pt x="275" y="38"/>
                  </a:lnTo>
                  <a:lnTo>
                    <a:pt x="260" y="28"/>
                  </a:lnTo>
                  <a:lnTo>
                    <a:pt x="244" y="20"/>
                  </a:lnTo>
                  <a:lnTo>
                    <a:pt x="228" y="13"/>
                  </a:lnTo>
                  <a:lnTo>
                    <a:pt x="211" y="9"/>
                  </a:lnTo>
                  <a:lnTo>
                    <a:pt x="193" y="6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3" y="3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58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48" y="1"/>
                  </a:lnTo>
                  <a:lnTo>
                    <a:pt x="145" y="1"/>
                  </a:lnTo>
                  <a:lnTo>
                    <a:pt x="142" y="3"/>
                  </a:lnTo>
                  <a:lnTo>
                    <a:pt x="142" y="3"/>
                  </a:lnTo>
                  <a:lnTo>
                    <a:pt x="141" y="3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0" y="3"/>
                  </a:lnTo>
                  <a:lnTo>
                    <a:pt x="134" y="4"/>
                  </a:lnTo>
                  <a:lnTo>
                    <a:pt x="135" y="4"/>
                  </a:lnTo>
                  <a:lnTo>
                    <a:pt x="135" y="4"/>
                  </a:lnTo>
                  <a:lnTo>
                    <a:pt x="121" y="7"/>
                  </a:lnTo>
                  <a:lnTo>
                    <a:pt x="105" y="12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100" y="15"/>
                  </a:lnTo>
                  <a:lnTo>
                    <a:pt x="102" y="15"/>
                  </a:lnTo>
                  <a:lnTo>
                    <a:pt x="105" y="15"/>
                  </a:lnTo>
                  <a:lnTo>
                    <a:pt x="106" y="13"/>
                  </a:lnTo>
                  <a:lnTo>
                    <a:pt x="108" y="13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02" y="15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89" y="22"/>
                  </a:lnTo>
                  <a:lnTo>
                    <a:pt x="87" y="22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3" y="23"/>
                  </a:lnTo>
                  <a:lnTo>
                    <a:pt x="84" y="23"/>
                  </a:lnTo>
                  <a:lnTo>
                    <a:pt x="84" y="25"/>
                  </a:lnTo>
                  <a:lnTo>
                    <a:pt x="83" y="25"/>
                  </a:lnTo>
                  <a:lnTo>
                    <a:pt x="81" y="25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77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3" y="29"/>
                  </a:lnTo>
                  <a:lnTo>
                    <a:pt x="68" y="34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57" y="44"/>
                  </a:lnTo>
                  <a:lnTo>
                    <a:pt x="49" y="51"/>
                  </a:lnTo>
                  <a:lnTo>
                    <a:pt x="44" y="60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1" y="66"/>
                  </a:lnTo>
                  <a:lnTo>
                    <a:pt x="35" y="73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1" y="79"/>
                  </a:lnTo>
                  <a:lnTo>
                    <a:pt x="29" y="81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6" y="86"/>
                  </a:lnTo>
                  <a:lnTo>
                    <a:pt x="26" y="91"/>
                  </a:lnTo>
                  <a:lnTo>
                    <a:pt x="25" y="92"/>
                  </a:lnTo>
                  <a:lnTo>
                    <a:pt x="25" y="92"/>
                  </a:lnTo>
                  <a:lnTo>
                    <a:pt x="25" y="95"/>
                  </a:lnTo>
                  <a:lnTo>
                    <a:pt x="23" y="100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2" y="98"/>
                  </a:lnTo>
                  <a:lnTo>
                    <a:pt x="20" y="98"/>
                  </a:lnTo>
                  <a:lnTo>
                    <a:pt x="20" y="97"/>
                  </a:lnTo>
                  <a:lnTo>
                    <a:pt x="20" y="97"/>
                  </a:lnTo>
                  <a:lnTo>
                    <a:pt x="17" y="102"/>
                  </a:lnTo>
                  <a:lnTo>
                    <a:pt x="17" y="102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5" y="113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7"/>
                  </a:lnTo>
                  <a:lnTo>
                    <a:pt x="13" y="116"/>
                  </a:lnTo>
                  <a:lnTo>
                    <a:pt x="15" y="114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7" y="110"/>
                  </a:lnTo>
                  <a:lnTo>
                    <a:pt x="17" y="113"/>
                  </a:lnTo>
                  <a:lnTo>
                    <a:pt x="16" y="117"/>
                  </a:lnTo>
                  <a:lnTo>
                    <a:pt x="16" y="117"/>
                  </a:lnTo>
                  <a:lnTo>
                    <a:pt x="13" y="121"/>
                  </a:lnTo>
                  <a:lnTo>
                    <a:pt x="10" y="124"/>
                  </a:lnTo>
                  <a:lnTo>
                    <a:pt x="9" y="130"/>
                  </a:lnTo>
                  <a:lnTo>
                    <a:pt x="9" y="130"/>
                  </a:lnTo>
                  <a:lnTo>
                    <a:pt x="9" y="129"/>
                  </a:lnTo>
                  <a:lnTo>
                    <a:pt x="9" y="129"/>
                  </a:lnTo>
                  <a:lnTo>
                    <a:pt x="7" y="133"/>
                  </a:lnTo>
                  <a:lnTo>
                    <a:pt x="6" y="138"/>
                  </a:lnTo>
                  <a:lnTo>
                    <a:pt x="6" y="138"/>
                  </a:lnTo>
                  <a:lnTo>
                    <a:pt x="7" y="141"/>
                  </a:lnTo>
                  <a:lnTo>
                    <a:pt x="6" y="142"/>
                  </a:lnTo>
                  <a:lnTo>
                    <a:pt x="7" y="143"/>
                  </a:lnTo>
                  <a:lnTo>
                    <a:pt x="7" y="143"/>
                  </a:lnTo>
                  <a:lnTo>
                    <a:pt x="9" y="136"/>
                  </a:lnTo>
                  <a:lnTo>
                    <a:pt x="9" y="136"/>
                  </a:lnTo>
                  <a:lnTo>
                    <a:pt x="9" y="143"/>
                  </a:lnTo>
                  <a:lnTo>
                    <a:pt x="9" y="148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7" y="148"/>
                  </a:lnTo>
                  <a:lnTo>
                    <a:pt x="7" y="148"/>
                  </a:lnTo>
                  <a:lnTo>
                    <a:pt x="7" y="151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4" y="152"/>
                  </a:lnTo>
                  <a:lnTo>
                    <a:pt x="6" y="148"/>
                  </a:lnTo>
                  <a:lnTo>
                    <a:pt x="6" y="143"/>
                  </a:lnTo>
                  <a:lnTo>
                    <a:pt x="6" y="139"/>
                  </a:lnTo>
                  <a:lnTo>
                    <a:pt x="6" y="139"/>
                  </a:lnTo>
                  <a:lnTo>
                    <a:pt x="4" y="142"/>
                  </a:lnTo>
                  <a:lnTo>
                    <a:pt x="4" y="145"/>
                  </a:lnTo>
                  <a:lnTo>
                    <a:pt x="4" y="146"/>
                  </a:lnTo>
                  <a:lnTo>
                    <a:pt x="3" y="146"/>
                  </a:lnTo>
                  <a:lnTo>
                    <a:pt x="3" y="146"/>
                  </a:lnTo>
                  <a:lnTo>
                    <a:pt x="4" y="149"/>
                  </a:lnTo>
                  <a:lnTo>
                    <a:pt x="4" y="152"/>
                  </a:lnTo>
                  <a:lnTo>
                    <a:pt x="4" y="152"/>
                  </a:lnTo>
                  <a:lnTo>
                    <a:pt x="4" y="157"/>
                  </a:lnTo>
                  <a:lnTo>
                    <a:pt x="4" y="161"/>
                  </a:lnTo>
                  <a:lnTo>
                    <a:pt x="3" y="160"/>
                  </a:lnTo>
                  <a:lnTo>
                    <a:pt x="3" y="160"/>
                  </a:lnTo>
                  <a:lnTo>
                    <a:pt x="4" y="164"/>
                  </a:lnTo>
                  <a:lnTo>
                    <a:pt x="1" y="161"/>
                  </a:lnTo>
                  <a:lnTo>
                    <a:pt x="1" y="161"/>
                  </a:lnTo>
                  <a:lnTo>
                    <a:pt x="1" y="165"/>
                  </a:lnTo>
                  <a:lnTo>
                    <a:pt x="1" y="168"/>
                  </a:lnTo>
                  <a:lnTo>
                    <a:pt x="0" y="171"/>
                  </a:lnTo>
                  <a:lnTo>
                    <a:pt x="1" y="176"/>
                  </a:lnTo>
                  <a:lnTo>
                    <a:pt x="1" y="176"/>
                  </a:lnTo>
                  <a:lnTo>
                    <a:pt x="1" y="171"/>
                  </a:lnTo>
                  <a:lnTo>
                    <a:pt x="1" y="170"/>
                  </a:lnTo>
                  <a:lnTo>
                    <a:pt x="3" y="170"/>
                  </a:lnTo>
                  <a:lnTo>
                    <a:pt x="4" y="168"/>
                  </a:lnTo>
                  <a:lnTo>
                    <a:pt x="4" y="168"/>
                  </a:lnTo>
                  <a:lnTo>
                    <a:pt x="4" y="174"/>
                  </a:lnTo>
                  <a:lnTo>
                    <a:pt x="3" y="179"/>
                  </a:lnTo>
                  <a:lnTo>
                    <a:pt x="1" y="182"/>
                  </a:lnTo>
                  <a:lnTo>
                    <a:pt x="1" y="187"/>
                  </a:lnTo>
                  <a:lnTo>
                    <a:pt x="1" y="187"/>
                  </a:lnTo>
                  <a:lnTo>
                    <a:pt x="1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3" y="196"/>
                  </a:lnTo>
                  <a:lnTo>
                    <a:pt x="3" y="195"/>
                  </a:lnTo>
                  <a:lnTo>
                    <a:pt x="4" y="193"/>
                  </a:lnTo>
                  <a:lnTo>
                    <a:pt x="4" y="195"/>
                  </a:lnTo>
                  <a:lnTo>
                    <a:pt x="4" y="195"/>
                  </a:lnTo>
                  <a:lnTo>
                    <a:pt x="4" y="196"/>
                  </a:lnTo>
                  <a:lnTo>
                    <a:pt x="4" y="198"/>
                  </a:lnTo>
                  <a:lnTo>
                    <a:pt x="7" y="202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7" y="206"/>
                  </a:lnTo>
                  <a:lnTo>
                    <a:pt x="9" y="208"/>
                  </a:lnTo>
                  <a:lnTo>
                    <a:pt x="10" y="209"/>
                  </a:lnTo>
                  <a:lnTo>
                    <a:pt x="10" y="212"/>
                  </a:lnTo>
                  <a:lnTo>
                    <a:pt x="7" y="209"/>
                  </a:lnTo>
                  <a:lnTo>
                    <a:pt x="9" y="214"/>
                  </a:lnTo>
                  <a:lnTo>
                    <a:pt x="7" y="214"/>
                  </a:lnTo>
                  <a:lnTo>
                    <a:pt x="7" y="214"/>
                  </a:lnTo>
                  <a:lnTo>
                    <a:pt x="9" y="220"/>
                  </a:lnTo>
                  <a:lnTo>
                    <a:pt x="10" y="224"/>
                  </a:lnTo>
                  <a:lnTo>
                    <a:pt x="10" y="224"/>
                  </a:lnTo>
                  <a:lnTo>
                    <a:pt x="12" y="224"/>
                  </a:lnTo>
                  <a:lnTo>
                    <a:pt x="13" y="224"/>
                  </a:lnTo>
                  <a:lnTo>
                    <a:pt x="15" y="228"/>
                  </a:lnTo>
                  <a:lnTo>
                    <a:pt x="15" y="228"/>
                  </a:lnTo>
                  <a:lnTo>
                    <a:pt x="15" y="230"/>
                  </a:lnTo>
                  <a:lnTo>
                    <a:pt x="15" y="230"/>
                  </a:lnTo>
                  <a:lnTo>
                    <a:pt x="16" y="233"/>
                  </a:lnTo>
                  <a:lnTo>
                    <a:pt x="16" y="233"/>
                  </a:lnTo>
                  <a:lnTo>
                    <a:pt x="13" y="231"/>
                  </a:lnTo>
                  <a:lnTo>
                    <a:pt x="13" y="228"/>
                  </a:lnTo>
                  <a:lnTo>
                    <a:pt x="13" y="228"/>
                  </a:lnTo>
                  <a:lnTo>
                    <a:pt x="10" y="227"/>
                  </a:lnTo>
                  <a:lnTo>
                    <a:pt x="10" y="227"/>
                  </a:lnTo>
                  <a:lnTo>
                    <a:pt x="12" y="233"/>
                  </a:lnTo>
                  <a:lnTo>
                    <a:pt x="15" y="237"/>
                  </a:lnTo>
                  <a:lnTo>
                    <a:pt x="15" y="237"/>
                  </a:lnTo>
                  <a:lnTo>
                    <a:pt x="13" y="234"/>
                  </a:lnTo>
                  <a:lnTo>
                    <a:pt x="13" y="234"/>
                  </a:lnTo>
                  <a:lnTo>
                    <a:pt x="16" y="239"/>
                  </a:lnTo>
                  <a:lnTo>
                    <a:pt x="16" y="239"/>
                  </a:lnTo>
                  <a:lnTo>
                    <a:pt x="19" y="242"/>
                  </a:lnTo>
                  <a:lnTo>
                    <a:pt x="19" y="242"/>
                  </a:lnTo>
                  <a:lnTo>
                    <a:pt x="19" y="243"/>
                  </a:lnTo>
                  <a:lnTo>
                    <a:pt x="17" y="242"/>
                  </a:lnTo>
                  <a:lnTo>
                    <a:pt x="17" y="242"/>
                  </a:lnTo>
                  <a:lnTo>
                    <a:pt x="20" y="246"/>
                  </a:lnTo>
                  <a:lnTo>
                    <a:pt x="20" y="246"/>
                  </a:lnTo>
                  <a:lnTo>
                    <a:pt x="19" y="246"/>
                  </a:lnTo>
                  <a:lnTo>
                    <a:pt x="16" y="244"/>
                  </a:lnTo>
                  <a:lnTo>
                    <a:pt x="20" y="250"/>
                  </a:lnTo>
                  <a:lnTo>
                    <a:pt x="20" y="250"/>
                  </a:lnTo>
                  <a:lnTo>
                    <a:pt x="20" y="253"/>
                  </a:lnTo>
                  <a:lnTo>
                    <a:pt x="20" y="255"/>
                  </a:lnTo>
                  <a:lnTo>
                    <a:pt x="20" y="255"/>
                  </a:lnTo>
                  <a:lnTo>
                    <a:pt x="23" y="259"/>
                  </a:lnTo>
                  <a:lnTo>
                    <a:pt x="26" y="262"/>
                  </a:lnTo>
                  <a:lnTo>
                    <a:pt x="29" y="265"/>
                  </a:lnTo>
                  <a:lnTo>
                    <a:pt x="32" y="269"/>
                  </a:lnTo>
                  <a:lnTo>
                    <a:pt x="32" y="269"/>
                  </a:lnTo>
                  <a:lnTo>
                    <a:pt x="33" y="271"/>
                  </a:lnTo>
                  <a:lnTo>
                    <a:pt x="33" y="271"/>
                  </a:lnTo>
                  <a:lnTo>
                    <a:pt x="38" y="278"/>
                  </a:lnTo>
                  <a:lnTo>
                    <a:pt x="38" y="278"/>
                  </a:lnTo>
                  <a:lnTo>
                    <a:pt x="41" y="283"/>
                  </a:lnTo>
                  <a:lnTo>
                    <a:pt x="45" y="285"/>
                  </a:lnTo>
                  <a:lnTo>
                    <a:pt x="45" y="290"/>
                  </a:lnTo>
                  <a:lnTo>
                    <a:pt x="45" y="290"/>
                  </a:lnTo>
                  <a:lnTo>
                    <a:pt x="47" y="291"/>
                  </a:lnTo>
                  <a:lnTo>
                    <a:pt x="47" y="290"/>
                  </a:lnTo>
                  <a:lnTo>
                    <a:pt x="48" y="288"/>
                  </a:lnTo>
                  <a:lnTo>
                    <a:pt x="51" y="290"/>
                  </a:lnTo>
                  <a:lnTo>
                    <a:pt x="51" y="290"/>
                  </a:lnTo>
                  <a:lnTo>
                    <a:pt x="52" y="293"/>
                  </a:lnTo>
                  <a:lnTo>
                    <a:pt x="52" y="294"/>
                  </a:lnTo>
                  <a:lnTo>
                    <a:pt x="52" y="294"/>
                  </a:lnTo>
                  <a:lnTo>
                    <a:pt x="52" y="296"/>
                  </a:lnTo>
                  <a:lnTo>
                    <a:pt x="52" y="296"/>
                  </a:lnTo>
                  <a:lnTo>
                    <a:pt x="58" y="299"/>
                  </a:lnTo>
                  <a:lnTo>
                    <a:pt x="61" y="300"/>
                  </a:lnTo>
                  <a:lnTo>
                    <a:pt x="64" y="304"/>
                  </a:lnTo>
                  <a:lnTo>
                    <a:pt x="64" y="304"/>
                  </a:lnTo>
                  <a:lnTo>
                    <a:pt x="60" y="300"/>
                  </a:lnTo>
                  <a:lnTo>
                    <a:pt x="62" y="304"/>
                  </a:lnTo>
                  <a:lnTo>
                    <a:pt x="62" y="304"/>
                  </a:lnTo>
                  <a:lnTo>
                    <a:pt x="57" y="302"/>
                  </a:lnTo>
                  <a:lnTo>
                    <a:pt x="55" y="302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58" y="303"/>
                  </a:lnTo>
                  <a:lnTo>
                    <a:pt x="60" y="304"/>
                  </a:lnTo>
                  <a:lnTo>
                    <a:pt x="65" y="307"/>
                  </a:lnTo>
                  <a:lnTo>
                    <a:pt x="65" y="307"/>
                  </a:lnTo>
                  <a:lnTo>
                    <a:pt x="70" y="312"/>
                  </a:lnTo>
                  <a:lnTo>
                    <a:pt x="73" y="312"/>
                  </a:lnTo>
                  <a:lnTo>
                    <a:pt x="74" y="312"/>
                  </a:lnTo>
                  <a:lnTo>
                    <a:pt x="76" y="315"/>
                  </a:lnTo>
                  <a:lnTo>
                    <a:pt x="76" y="315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7" y="315"/>
                  </a:lnTo>
                  <a:lnTo>
                    <a:pt x="78" y="316"/>
                  </a:lnTo>
                  <a:lnTo>
                    <a:pt x="81" y="315"/>
                  </a:lnTo>
                  <a:lnTo>
                    <a:pt x="86" y="318"/>
                  </a:lnTo>
                  <a:lnTo>
                    <a:pt x="86" y="318"/>
                  </a:lnTo>
                  <a:lnTo>
                    <a:pt x="87" y="319"/>
                  </a:lnTo>
                  <a:lnTo>
                    <a:pt x="87" y="321"/>
                  </a:lnTo>
                  <a:lnTo>
                    <a:pt x="87" y="321"/>
                  </a:lnTo>
                  <a:lnTo>
                    <a:pt x="93" y="322"/>
                  </a:lnTo>
                  <a:lnTo>
                    <a:pt x="93" y="322"/>
                  </a:lnTo>
                  <a:lnTo>
                    <a:pt x="93" y="324"/>
                  </a:lnTo>
                  <a:lnTo>
                    <a:pt x="92" y="322"/>
                  </a:lnTo>
                  <a:lnTo>
                    <a:pt x="92" y="322"/>
                  </a:lnTo>
                  <a:lnTo>
                    <a:pt x="100" y="326"/>
                  </a:lnTo>
                  <a:lnTo>
                    <a:pt x="99" y="326"/>
                  </a:lnTo>
                  <a:lnTo>
                    <a:pt x="99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5" y="326"/>
                  </a:lnTo>
                  <a:lnTo>
                    <a:pt x="105" y="326"/>
                  </a:lnTo>
                  <a:lnTo>
                    <a:pt x="109" y="328"/>
                  </a:lnTo>
                  <a:lnTo>
                    <a:pt x="109" y="328"/>
                  </a:lnTo>
                  <a:lnTo>
                    <a:pt x="109" y="329"/>
                  </a:lnTo>
                  <a:lnTo>
                    <a:pt x="108" y="329"/>
                  </a:lnTo>
                  <a:lnTo>
                    <a:pt x="103" y="328"/>
                  </a:lnTo>
                  <a:lnTo>
                    <a:pt x="103" y="328"/>
                  </a:lnTo>
                  <a:lnTo>
                    <a:pt x="105" y="331"/>
                  </a:lnTo>
                  <a:lnTo>
                    <a:pt x="108" y="331"/>
                  </a:lnTo>
                  <a:lnTo>
                    <a:pt x="110" y="332"/>
                  </a:lnTo>
                  <a:lnTo>
                    <a:pt x="116" y="335"/>
                  </a:lnTo>
                  <a:lnTo>
                    <a:pt x="112" y="334"/>
                  </a:lnTo>
                  <a:lnTo>
                    <a:pt x="112" y="334"/>
                  </a:lnTo>
                  <a:lnTo>
                    <a:pt x="113" y="335"/>
                  </a:lnTo>
                  <a:lnTo>
                    <a:pt x="115" y="337"/>
                  </a:lnTo>
                  <a:lnTo>
                    <a:pt x="121" y="341"/>
                  </a:lnTo>
                  <a:lnTo>
                    <a:pt x="121" y="341"/>
                  </a:lnTo>
                  <a:lnTo>
                    <a:pt x="118" y="337"/>
                  </a:lnTo>
                  <a:lnTo>
                    <a:pt x="116" y="335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21" y="335"/>
                  </a:lnTo>
                  <a:lnTo>
                    <a:pt x="124" y="335"/>
                  </a:lnTo>
                  <a:lnTo>
                    <a:pt x="124" y="335"/>
                  </a:lnTo>
                  <a:lnTo>
                    <a:pt x="125" y="337"/>
                  </a:lnTo>
                  <a:lnTo>
                    <a:pt x="125" y="337"/>
                  </a:lnTo>
                  <a:lnTo>
                    <a:pt x="129" y="338"/>
                  </a:lnTo>
                  <a:lnTo>
                    <a:pt x="129" y="341"/>
                  </a:lnTo>
                  <a:lnTo>
                    <a:pt x="129" y="341"/>
                  </a:lnTo>
                  <a:lnTo>
                    <a:pt x="132" y="340"/>
                  </a:lnTo>
                  <a:lnTo>
                    <a:pt x="135" y="340"/>
                  </a:lnTo>
                  <a:lnTo>
                    <a:pt x="135" y="340"/>
                  </a:lnTo>
                  <a:lnTo>
                    <a:pt x="140" y="341"/>
                  </a:lnTo>
                  <a:lnTo>
                    <a:pt x="141" y="344"/>
                  </a:lnTo>
                  <a:lnTo>
                    <a:pt x="141" y="344"/>
                  </a:lnTo>
                  <a:lnTo>
                    <a:pt x="142" y="344"/>
                  </a:lnTo>
                  <a:lnTo>
                    <a:pt x="142" y="343"/>
                  </a:lnTo>
                  <a:lnTo>
                    <a:pt x="141" y="341"/>
                  </a:lnTo>
                  <a:lnTo>
                    <a:pt x="144" y="341"/>
                  </a:lnTo>
                  <a:lnTo>
                    <a:pt x="144" y="341"/>
                  </a:lnTo>
                  <a:lnTo>
                    <a:pt x="153" y="343"/>
                  </a:lnTo>
                  <a:lnTo>
                    <a:pt x="161" y="343"/>
                  </a:lnTo>
                  <a:lnTo>
                    <a:pt x="161" y="343"/>
                  </a:lnTo>
                  <a:lnTo>
                    <a:pt x="163" y="343"/>
                  </a:lnTo>
                  <a:lnTo>
                    <a:pt x="161" y="343"/>
                  </a:lnTo>
                  <a:lnTo>
                    <a:pt x="161" y="344"/>
                  </a:lnTo>
                  <a:lnTo>
                    <a:pt x="161" y="344"/>
                  </a:lnTo>
                  <a:lnTo>
                    <a:pt x="164" y="343"/>
                  </a:lnTo>
                  <a:lnTo>
                    <a:pt x="164" y="343"/>
                  </a:lnTo>
                  <a:lnTo>
                    <a:pt x="166" y="343"/>
                  </a:lnTo>
                  <a:lnTo>
                    <a:pt x="166" y="344"/>
                  </a:lnTo>
                  <a:lnTo>
                    <a:pt x="166" y="344"/>
                  </a:lnTo>
                  <a:lnTo>
                    <a:pt x="167" y="343"/>
                  </a:lnTo>
                  <a:lnTo>
                    <a:pt x="167" y="343"/>
                  </a:lnTo>
                  <a:lnTo>
                    <a:pt x="167" y="341"/>
                  </a:lnTo>
                  <a:lnTo>
                    <a:pt x="170" y="341"/>
                  </a:lnTo>
                  <a:lnTo>
                    <a:pt x="170" y="341"/>
                  </a:lnTo>
                  <a:lnTo>
                    <a:pt x="172" y="341"/>
                  </a:lnTo>
                  <a:lnTo>
                    <a:pt x="176" y="341"/>
                  </a:lnTo>
                  <a:lnTo>
                    <a:pt x="176" y="341"/>
                  </a:lnTo>
                  <a:lnTo>
                    <a:pt x="180" y="343"/>
                  </a:lnTo>
                  <a:lnTo>
                    <a:pt x="185" y="341"/>
                  </a:lnTo>
                  <a:lnTo>
                    <a:pt x="185" y="341"/>
                  </a:lnTo>
                  <a:lnTo>
                    <a:pt x="186" y="343"/>
                  </a:lnTo>
                  <a:lnTo>
                    <a:pt x="185" y="343"/>
                  </a:lnTo>
                  <a:lnTo>
                    <a:pt x="185" y="344"/>
                  </a:lnTo>
                  <a:lnTo>
                    <a:pt x="185" y="344"/>
                  </a:lnTo>
                  <a:lnTo>
                    <a:pt x="192" y="341"/>
                  </a:lnTo>
                  <a:lnTo>
                    <a:pt x="198" y="338"/>
                  </a:lnTo>
                  <a:lnTo>
                    <a:pt x="203" y="340"/>
                  </a:lnTo>
                  <a:lnTo>
                    <a:pt x="203" y="340"/>
                  </a:lnTo>
                  <a:lnTo>
                    <a:pt x="201" y="338"/>
                  </a:lnTo>
                  <a:lnTo>
                    <a:pt x="202" y="337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2"/>
                  </a:lnTo>
                  <a:lnTo>
                    <a:pt x="206" y="332"/>
                  </a:lnTo>
                  <a:lnTo>
                    <a:pt x="208" y="332"/>
                  </a:lnTo>
                  <a:lnTo>
                    <a:pt x="208" y="332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9" y="332"/>
                  </a:lnTo>
                  <a:lnTo>
                    <a:pt x="209" y="332"/>
                  </a:lnTo>
                  <a:lnTo>
                    <a:pt x="212" y="332"/>
                  </a:lnTo>
                  <a:lnTo>
                    <a:pt x="212" y="332"/>
                  </a:lnTo>
                  <a:lnTo>
                    <a:pt x="211" y="334"/>
                  </a:lnTo>
                  <a:lnTo>
                    <a:pt x="211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5"/>
                  </a:lnTo>
                  <a:lnTo>
                    <a:pt x="206" y="338"/>
                  </a:lnTo>
                  <a:lnTo>
                    <a:pt x="206" y="338"/>
                  </a:lnTo>
                  <a:lnTo>
                    <a:pt x="208" y="337"/>
                  </a:lnTo>
                  <a:lnTo>
                    <a:pt x="208" y="337"/>
                  </a:lnTo>
                  <a:lnTo>
                    <a:pt x="208" y="338"/>
                  </a:lnTo>
                  <a:lnTo>
                    <a:pt x="208" y="338"/>
                  </a:lnTo>
                  <a:lnTo>
                    <a:pt x="209" y="337"/>
                  </a:lnTo>
                  <a:lnTo>
                    <a:pt x="212" y="340"/>
                  </a:lnTo>
                  <a:lnTo>
                    <a:pt x="212" y="338"/>
                  </a:lnTo>
                  <a:lnTo>
                    <a:pt x="221" y="337"/>
                  </a:lnTo>
                  <a:lnTo>
                    <a:pt x="221" y="337"/>
                  </a:lnTo>
                  <a:lnTo>
                    <a:pt x="225" y="334"/>
                  </a:lnTo>
                  <a:lnTo>
                    <a:pt x="225" y="334"/>
                  </a:lnTo>
                  <a:lnTo>
                    <a:pt x="230" y="329"/>
                  </a:lnTo>
                  <a:lnTo>
                    <a:pt x="230" y="329"/>
                  </a:lnTo>
                  <a:lnTo>
                    <a:pt x="240" y="322"/>
                  </a:lnTo>
                  <a:lnTo>
                    <a:pt x="240" y="322"/>
                  </a:lnTo>
                  <a:lnTo>
                    <a:pt x="240" y="325"/>
                  </a:lnTo>
                  <a:lnTo>
                    <a:pt x="240" y="325"/>
                  </a:lnTo>
                  <a:lnTo>
                    <a:pt x="241" y="328"/>
                  </a:lnTo>
                  <a:lnTo>
                    <a:pt x="241" y="328"/>
                  </a:lnTo>
                  <a:lnTo>
                    <a:pt x="238" y="328"/>
                  </a:lnTo>
                  <a:lnTo>
                    <a:pt x="235" y="329"/>
                  </a:lnTo>
                  <a:lnTo>
                    <a:pt x="230" y="332"/>
                  </a:lnTo>
                  <a:lnTo>
                    <a:pt x="230" y="332"/>
                  </a:lnTo>
                  <a:lnTo>
                    <a:pt x="231" y="332"/>
                  </a:lnTo>
                  <a:lnTo>
                    <a:pt x="231" y="334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1" y="329"/>
                  </a:lnTo>
                  <a:lnTo>
                    <a:pt x="244" y="329"/>
                  </a:lnTo>
                  <a:lnTo>
                    <a:pt x="244" y="329"/>
                  </a:lnTo>
                  <a:lnTo>
                    <a:pt x="244" y="328"/>
                  </a:lnTo>
                  <a:lnTo>
                    <a:pt x="244" y="326"/>
                  </a:lnTo>
                  <a:lnTo>
                    <a:pt x="247" y="325"/>
                  </a:lnTo>
                  <a:lnTo>
                    <a:pt x="253" y="321"/>
                  </a:lnTo>
                  <a:lnTo>
                    <a:pt x="253" y="321"/>
                  </a:lnTo>
                  <a:lnTo>
                    <a:pt x="253" y="322"/>
                  </a:lnTo>
                  <a:lnTo>
                    <a:pt x="249" y="325"/>
                  </a:lnTo>
                  <a:lnTo>
                    <a:pt x="249" y="325"/>
                  </a:lnTo>
                  <a:lnTo>
                    <a:pt x="253" y="324"/>
                  </a:lnTo>
                  <a:lnTo>
                    <a:pt x="254" y="322"/>
                  </a:lnTo>
                  <a:lnTo>
                    <a:pt x="256" y="319"/>
                  </a:lnTo>
                  <a:lnTo>
                    <a:pt x="259" y="318"/>
                  </a:lnTo>
                  <a:lnTo>
                    <a:pt x="259" y="318"/>
                  </a:lnTo>
                  <a:lnTo>
                    <a:pt x="257" y="319"/>
                  </a:lnTo>
                  <a:lnTo>
                    <a:pt x="257" y="319"/>
                  </a:lnTo>
                  <a:lnTo>
                    <a:pt x="262" y="316"/>
                  </a:lnTo>
                  <a:lnTo>
                    <a:pt x="265" y="315"/>
                  </a:lnTo>
                  <a:lnTo>
                    <a:pt x="265" y="316"/>
                  </a:lnTo>
                  <a:lnTo>
                    <a:pt x="263" y="316"/>
                  </a:lnTo>
                  <a:lnTo>
                    <a:pt x="263" y="316"/>
                  </a:lnTo>
                  <a:lnTo>
                    <a:pt x="269" y="313"/>
                  </a:lnTo>
                  <a:lnTo>
                    <a:pt x="269" y="313"/>
                  </a:lnTo>
                  <a:lnTo>
                    <a:pt x="276" y="307"/>
                  </a:lnTo>
                  <a:lnTo>
                    <a:pt x="276" y="307"/>
                  </a:lnTo>
                  <a:lnTo>
                    <a:pt x="281" y="303"/>
                  </a:lnTo>
                  <a:lnTo>
                    <a:pt x="282" y="300"/>
                  </a:lnTo>
                  <a:lnTo>
                    <a:pt x="282" y="300"/>
                  </a:lnTo>
                  <a:lnTo>
                    <a:pt x="283" y="304"/>
                  </a:lnTo>
                  <a:lnTo>
                    <a:pt x="283" y="304"/>
                  </a:lnTo>
                  <a:lnTo>
                    <a:pt x="283" y="302"/>
                  </a:lnTo>
                  <a:lnTo>
                    <a:pt x="283" y="302"/>
                  </a:lnTo>
                  <a:lnTo>
                    <a:pt x="285" y="296"/>
                  </a:lnTo>
                  <a:lnTo>
                    <a:pt x="285" y="296"/>
                  </a:lnTo>
                  <a:lnTo>
                    <a:pt x="286" y="293"/>
                  </a:lnTo>
                  <a:lnTo>
                    <a:pt x="286" y="293"/>
                  </a:lnTo>
                  <a:lnTo>
                    <a:pt x="289" y="290"/>
                  </a:lnTo>
                  <a:lnTo>
                    <a:pt x="289" y="290"/>
                  </a:lnTo>
                  <a:lnTo>
                    <a:pt x="292" y="293"/>
                  </a:lnTo>
                  <a:lnTo>
                    <a:pt x="292" y="294"/>
                  </a:lnTo>
                  <a:lnTo>
                    <a:pt x="292" y="297"/>
                  </a:lnTo>
                  <a:lnTo>
                    <a:pt x="292" y="297"/>
                  </a:lnTo>
                  <a:lnTo>
                    <a:pt x="295" y="294"/>
                  </a:lnTo>
                  <a:lnTo>
                    <a:pt x="298" y="291"/>
                  </a:lnTo>
                  <a:lnTo>
                    <a:pt x="298" y="291"/>
                  </a:lnTo>
                  <a:lnTo>
                    <a:pt x="295" y="291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8" y="287"/>
                  </a:lnTo>
                  <a:lnTo>
                    <a:pt x="302" y="285"/>
                  </a:lnTo>
                  <a:lnTo>
                    <a:pt x="302" y="285"/>
                  </a:lnTo>
                  <a:lnTo>
                    <a:pt x="301" y="285"/>
                  </a:lnTo>
                  <a:lnTo>
                    <a:pt x="301" y="284"/>
                  </a:lnTo>
                  <a:lnTo>
                    <a:pt x="301" y="281"/>
                  </a:lnTo>
                  <a:lnTo>
                    <a:pt x="301" y="280"/>
                  </a:lnTo>
                  <a:lnTo>
                    <a:pt x="301" y="280"/>
                  </a:lnTo>
                  <a:lnTo>
                    <a:pt x="304" y="281"/>
                  </a:lnTo>
                  <a:lnTo>
                    <a:pt x="304" y="284"/>
                  </a:lnTo>
                  <a:lnTo>
                    <a:pt x="304" y="284"/>
                  </a:lnTo>
                  <a:lnTo>
                    <a:pt x="305" y="280"/>
                  </a:lnTo>
                  <a:lnTo>
                    <a:pt x="305" y="280"/>
                  </a:lnTo>
                  <a:lnTo>
                    <a:pt x="307" y="275"/>
                  </a:lnTo>
                  <a:lnTo>
                    <a:pt x="307" y="275"/>
                  </a:lnTo>
                  <a:lnTo>
                    <a:pt x="307" y="277"/>
                  </a:lnTo>
                  <a:lnTo>
                    <a:pt x="307" y="277"/>
                  </a:lnTo>
                  <a:lnTo>
                    <a:pt x="310" y="277"/>
                  </a:lnTo>
                  <a:lnTo>
                    <a:pt x="310" y="277"/>
                  </a:lnTo>
                  <a:lnTo>
                    <a:pt x="312" y="274"/>
                  </a:lnTo>
                  <a:lnTo>
                    <a:pt x="315" y="269"/>
                  </a:lnTo>
                  <a:lnTo>
                    <a:pt x="312" y="272"/>
                  </a:lnTo>
                  <a:lnTo>
                    <a:pt x="312" y="272"/>
                  </a:lnTo>
                  <a:lnTo>
                    <a:pt x="315" y="268"/>
                  </a:lnTo>
                  <a:lnTo>
                    <a:pt x="315" y="263"/>
                  </a:lnTo>
                  <a:lnTo>
                    <a:pt x="315" y="259"/>
                  </a:lnTo>
                  <a:lnTo>
                    <a:pt x="317" y="255"/>
                  </a:lnTo>
                  <a:lnTo>
                    <a:pt x="317" y="255"/>
                  </a:lnTo>
                  <a:lnTo>
                    <a:pt x="318" y="258"/>
                  </a:lnTo>
                  <a:lnTo>
                    <a:pt x="321" y="258"/>
                  </a:lnTo>
                  <a:lnTo>
                    <a:pt x="323" y="256"/>
                  </a:lnTo>
                  <a:lnTo>
                    <a:pt x="323" y="256"/>
                  </a:lnTo>
                  <a:lnTo>
                    <a:pt x="321" y="249"/>
                  </a:lnTo>
                  <a:lnTo>
                    <a:pt x="321" y="249"/>
                  </a:lnTo>
                  <a:lnTo>
                    <a:pt x="321" y="247"/>
                  </a:lnTo>
                  <a:lnTo>
                    <a:pt x="321" y="247"/>
                  </a:lnTo>
                  <a:lnTo>
                    <a:pt x="324" y="240"/>
                  </a:lnTo>
                  <a:lnTo>
                    <a:pt x="324" y="240"/>
                  </a:lnTo>
                  <a:lnTo>
                    <a:pt x="326" y="253"/>
                  </a:lnTo>
                  <a:lnTo>
                    <a:pt x="326" y="253"/>
                  </a:lnTo>
                  <a:lnTo>
                    <a:pt x="327" y="252"/>
                  </a:lnTo>
                  <a:lnTo>
                    <a:pt x="328" y="249"/>
                  </a:lnTo>
                  <a:lnTo>
                    <a:pt x="328" y="249"/>
                  </a:lnTo>
                  <a:lnTo>
                    <a:pt x="330" y="249"/>
                  </a:lnTo>
                  <a:lnTo>
                    <a:pt x="330" y="249"/>
                  </a:lnTo>
                  <a:lnTo>
                    <a:pt x="328" y="253"/>
                  </a:lnTo>
                  <a:lnTo>
                    <a:pt x="334" y="243"/>
                  </a:lnTo>
                  <a:lnTo>
                    <a:pt x="334" y="243"/>
                  </a:lnTo>
                  <a:lnTo>
                    <a:pt x="333" y="242"/>
                  </a:lnTo>
                  <a:lnTo>
                    <a:pt x="334" y="239"/>
                  </a:lnTo>
                  <a:lnTo>
                    <a:pt x="334" y="239"/>
                  </a:lnTo>
                  <a:lnTo>
                    <a:pt x="334" y="236"/>
                  </a:lnTo>
                  <a:lnTo>
                    <a:pt x="333" y="234"/>
                  </a:lnTo>
                  <a:lnTo>
                    <a:pt x="333" y="234"/>
                  </a:lnTo>
                  <a:lnTo>
                    <a:pt x="333" y="236"/>
                  </a:lnTo>
                  <a:lnTo>
                    <a:pt x="333" y="236"/>
                  </a:lnTo>
                  <a:lnTo>
                    <a:pt x="333" y="240"/>
                  </a:lnTo>
                  <a:lnTo>
                    <a:pt x="333" y="240"/>
                  </a:lnTo>
                  <a:lnTo>
                    <a:pt x="331" y="246"/>
                  </a:lnTo>
                  <a:lnTo>
                    <a:pt x="331" y="246"/>
                  </a:lnTo>
                  <a:lnTo>
                    <a:pt x="330" y="244"/>
                  </a:lnTo>
                  <a:lnTo>
                    <a:pt x="328" y="240"/>
                  </a:lnTo>
                  <a:lnTo>
                    <a:pt x="330" y="236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3" y="230"/>
                  </a:lnTo>
                  <a:lnTo>
                    <a:pt x="336" y="233"/>
                  </a:lnTo>
                  <a:lnTo>
                    <a:pt x="336" y="233"/>
                  </a:lnTo>
                  <a:lnTo>
                    <a:pt x="336" y="228"/>
                  </a:lnTo>
                  <a:lnTo>
                    <a:pt x="337" y="224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9" y="225"/>
                  </a:lnTo>
                  <a:lnTo>
                    <a:pt x="339" y="223"/>
                  </a:lnTo>
                  <a:lnTo>
                    <a:pt x="339" y="220"/>
                  </a:lnTo>
                  <a:lnTo>
                    <a:pt x="340" y="215"/>
                  </a:lnTo>
                  <a:lnTo>
                    <a:pt x="340" y="215"/>
                  </a:lnTo>
                  <a:lnTo>
                    <a:pt x="342" y="212"/>
                  </a:lnTo>
                  <a:lnTo>
                    <a:pt x="343" y="212"/>
                  </a:lnTo>
                  <a:lnTo>
                    <a:pt x="343" y="211"/>
                  </a:lnTo>
                  <a:lnTo>
                    <a:pt x="343" y="211"/>
                  </a:lnTo>
                  <a:lnTo>
                    <a:pt x="339" y="212"/>
                  </a:lnTo>
                  <a:lnTo>
                    <a:pt x="334" y="211"/>
                  </a:lnTo>
                  <a:lnTo>
                    <a:pt x="334" y="211"/>
                  </a:lnTo>
                  <a:close/>
                  <a:moveTo>
                    <a:pt x="214" y="335"/>
                  </a:moveTo>
                  <a:lnTo>
                    <a:pt x="214" y="335"/>
                  </a:lnTo>
                  <a:lnTo>
                    <a:pt x="217" y="334"/>
                  </a:lnTo>
                  <a:lnTo>
                    <a:pt x="217" y="334"/>
                  </a:lnTo>
                  <a:lnTo>
                    <a:pt x="215" y="335"/>
                  </a:lnTo>
                  <a:lnTo>
                    <a:pt x="214" y="335"/>
                  </a:lnTo>
                  <a:lnTo>
                    <a:pt x="214" y="335"/>
                  </a:lnTo>
                  <a:close/>
                  <a:moveTo>
                    <a:pt x="215" y="121"/>
                  </a:moveTo>
                  <a:lnTo>
                    <a:pt x="215" y="121"/>
                  </a:lnTo>
                  <a:lnTo>
                    <a:pt x="215" y="121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7" y="121"/>
                  </a:lnTo>
                  <a:lnTo>
                    <a:pt x="218" y="123"/>
                  </a:lnTo>
                  <a:lnTo>
                    <a:pt x="218" y="123"/>
                  </a:lnTo>
                  <a:lnTo>
                    <a:pt x="217" y="124"/>
                  </a:lnTo>
                  <a:lnTo>
                    <a:pt x="217" y="124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4" y="123"/>
                  </a:lnTo>
                  <a:lnTo>
                    <a:pt x="212" y="124"/>
                  </a:lnTo>
                  <a:lnTo>
                    <a:pt x="212" y="124"/>
                  </a:lnTo>
                  <a:lnTo>
                    <a:pt x="214" y="126"/>
                  </a:lnTo>
                  <a:lnTo>
                    <a:pt x="214" y="12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14" y="126"/>
                  </a:lnTo>
                  <a:lnTo>
                    <a:pt x="214" y="129"/>
                  </a:lnTo>
                  <a:lnTo>
                    <a:pt x="214" y="127"/>
                  </a:lnTo>
                  <a:lnTo>
                    <a:pt x="218" y="132"/>
                  </a:lnTo>
                  <a:lnTo>
                    <a:pt x="218" y="132"/>
                  </a:lnTo>
                  <a:lnTo>
                    <a:pt x="225" y="132"/>
                  </a:lnTo>
                  <a:lnTo>
                    <a:pt x="230" y="132"/>
                  </a:lnTo>
                  <a:lnTo>
                    <a:pt x="234" y="133"/>
                  </a:lnTo>
                  <a:lnTo>
                    <a:pt x="234" y="133"/>
                  </a:lnTo>
                  <a:lnTo>
                    <a:pt x="231" y="135"/>
                  </a:lnTo>
                  <a:lnTo>
                    <a:pt x="231" y="138"/>
                  </a:lnTo>
                  <a:lnTo>
                    <a:pt x="231" y="138"/>
                  </a:lnTo>
                  <a:lnTo>
                    <a:pt x="230" y="136"/>
                  </a:lnTo>
                  <a:lnTo>
                    <a:pt x="228" y="135"/>
                  </a:lnTo>
                  <a:lnTo>
                    <a:pt x="224" y="133"/>
                  </a:lnTo>
                  <a:lnTo>
                    <a:pt x="224" y="133"/>
                  </a:lnTo>
                  <a:lnTo>
                    <a:pt x="224" y="135"/>
                  </a:lnTo>
                  <a:lnTo>
                    <a:pt x="224" y="135"/>
                  </a:lnTo>
                  <a:lnTo>
                    <a:pt x="230" y="136"/>
                  </a:lnTo>
                  <a:lnTo>
                    <a:pt x="230" y="136"/>
                  </a:lnTo>
                  <a:lnTo>
                    <a:pt x="230" y="139"/>
                  </a:lnTo>
                  <a:lnTo>
                    <a:pt x="231" y="141"/>
                  </a:lnTo>
                  <a:lnTo>
                    <a:pt x="231" y="141"/>
                  </a:lnTo>
                  <a:lnTo>
                    <a:pt x="233" y="139"/>
                  </a:lnTo>
                  <a:lnTo>
                    <a:pt x="234" y="139"/>
                  </a:lnTo>
                  <a:lnTo>
                    <a:pt x="238" y="141"/>
                  </a:lnTo>
                  <a:lnTo>
                    <a:pt x="238" y="141"/>
                  </a:lnTo>
                  <a:lnTo>
                    <a:pt x="237" y="142"/>
                  </a:lnTo>
                  <a:lnTo>
                    <a:pt x="234" y="141"/>
                  </a:lnTo>
                  <a:lnTo>
                    <a:pt x="234" y="141"/>
                  </a:lnTo>
                  <a:lnTo>
                    <a:pt x="235" y="142"/>
                  </a:lnTo>
                  <a:lnTo>
                    <a:pt x="238" y="142"/>
                  </a:lnTo>
                  <a:lnTo>
                    <a:pt x="240" y="142"/>
                  </a:lnTo>
                  <a:lnTo>
                    <a:pt x="241" y="143"/>
                  </a:lnTo>
                  <a:lnTo>
                    <a:pt x="241" y="143"/>
                  </a:lnTo>
                  <a:lnTo>
                    <a:pt x="240" y="142"/>
                  </a:lnTo>
                  <a:lnTo>
                    <a:pt x="240" y="142"/>
                  </a:lnTo>
                  <a:lnTo>
                    <a:pt x="243" y="143"/>
                  </a:lnTo>
                  <a:lnTo>
                    <a:pt x="244" y="145"/>
                  </a:lnTo>
                  <a:lnTo>
                    <a:pt x="244" y="146"/>
                  </a:lnTo>
                  <a:lnTo>
                    <a:pt x="243" y="145"/>
                  </a:lnTo>
                  <a:lnTo>
                    <a:pt x="243" y="145"/>
                  </a:lnTo>
                  <a:lnTo>
                    <a:pt x="251" y="151"/>
                  </a:lnTo>
                  <a:lnTo>
                    <a:pt x="254" y="151"/>
                  </a:lnTo>
                  <a:lnTo>
                    <a:pt x="257" y="151"/>
                  </a:lnTo>
                  <a:lnTo>
                    <a:pt x="257" y="151"/>
                  </a:lnTo>
                  <a:lnTo>
                    <a:pt x="254" y="154"/>
                  </a:lnTo>
                  <a:lnTo>
                    <a:pt x="263" y="151"/>
                  </a:lnTo>
                  <a:lnTo>
                    <a:pt x="266" y="152"/>
                  </a:lnTo>
                  <a:lnTo>
                    <a:pt x="266" y="152"/>
                  </a:lnTo>
                  <a:lnTo>
                    <a:pt x="263" y="157"/>
                  </a:lnTo>
                  <a:lnTo>
                    <a:pt x="262" y="158"/>
                  </a:lnTo>
                  <a:lnTo>
                    <a:pt x="260" y="158"/>
                  </a:lnTo>
                  <a:lnTo>
                    <a:pt x="260" y="158"/>
                  </a:lnTo>
                  <a:lnTo>
                    <a:pt x="262" y="160"/>
                  </a:lnTo>
                  <a:lnTo>
                    <a:pt x="265" y="160"/>
                  </a:lnTo>
                  <a:lnTo>
                    <a:pt x="265" y="160"/>
                  </a:lnTo>
                  <a:lnTo>
                    <a:pt x="265" y="158"/>
                  </a:lnTo>
                  <a:lnTo>
                    <a:pt x="266" y="157"/>
                  </a:lnTo>
                  <a:lnTo>
                    <a:pt x="266" y="157"/>
                  </a:lnTo>
                  <a:lnTo>
                    <a:pt x="267" y="160"/>
                  </a:lnTo>
                  <a:lnTo>
                    <a:pt x="269" y="162"/>
                  </a:lnTo>
                  <a:lnTo>
                    <a:pt x="269" y="162"/>
                  </a:lnTo>
                  <a:lnTo>
                    <a:pt x="270" y="161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2"/>
                  </a:lnTo>
                  <a:lnTo>
                    <a:pt x="270" y="164"/>
                  </a:lnTo>
                  <a:lnTo>
                    <a:pt x="270" y="164"/>
                  </a:lnTo>
                  <a:lnTo>
                    <a:pt x="273" y="162"/>
                  </a:lnTo>
                  <a:lnTo>
                    <a:pt x="273" y="162"/>
                  </a:lnTo>
                  <a:lnTo>
                    <a:pt x="275" y="162"/>
                  </a:lnTo>
                  <a:lnTo>
                    <a:pt x="275" y="162"/>
                  </a:lnTo>
                  <a:lnTo>
                    <a:pt x="273" y="164"/>
                  </a:lnTo>
                  <a:lnTo>
                    <a:pt x="272" y="165"/>
                  </a:lnTo>
                  <a:lnTo>
                    <a:pt x="272" y="165"/>
                  </a:lnTo>
                  <a:lnTo>
                    <a:pt x="273" y="165"/>
                  </a:lnTo>
                  <a:lnTo>
                    <a:pt x="275" y="167"/>
                  </a:lnTo>
                  <a:lnTo>
                    <a:pt x="275" y="167"/>
                  </a:lnTo>
                  <a:lnTo>
                    <a:pt x="275" y="165"/>
                  </a:lnTo>
                  <a:lnTo>
                    <a:pt x="275" y="165"/>
                  </a:lnTo>
                  <a:lnTo>
                    <a:pt x="278" y="167"/>
                  </a:lnTo>
                  <a:lnTo>
                    <a:pt x="281" y="167"/>
                  </a:lnTo>
                  <a:lnTo>
                    <a:pt x="281" y="167"/>
                  </a:lnTo>
                  <a:lnTo>
                    <a:pt x="285" y="167"/>
                  </a:lnTo>
                  <a:lnTo>
                    <a:pt x="288" y="168"/>
                  </a:lnTo>
                  <a:lnTo>
                    <a:pt x="288" y="168"/>
                  </a:lnTo>
                  <a:lnTo>
                    <a:pt x="283" y="168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5" y="171"/>
                  </a:lnTo>
                  <a:lnTo>
                    <a:pt x="282" y="170"/>
                  </a:lnTo>
                  <a:lnTo>
                    <a:pt x="282" y="170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79" y="170"/>
                  </a:lnTo>
                  <a:lnTo>
                    <a:pt x="279" y="170"/>
                  </a:lnTo>
                  <a:lnTo>
                    <a:pt x="278" y="171"/>
                  </a:lnTo>
                  <a:lnTo>
                    <a:pt x="278" y="171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2" y="171"/>
                  </a:lnTo>
                  <a:lnTo>
                    <a:pt x="272" y="171"/>
                  </a:lnTo>
                  <a:lnTo>
                    <a:pt x="275" y="173"/>
                  </a:lnTo>
                  <a:lnTo>
                    <a:pt x="276" y="174"/>
                  </a:lnTo>
                  <a:lnTo>
                    <a:pt x="276" y="174"/>
                  </a:lnTo>
                  <a:lnTo>
                    <a:pt x="276" y="173"/>
                  </a:lnTo>
                  <a:lnTo>
                    <a:pt x="276" y="173"/>
                  </a:lnTo>
                  <a:lnTo>
                    <a:pt x="276" y="171"/>
                  </a:lnTo>
                  <a:lnTo>
                    <a:pt x="276" y="171"/>
                  </a:lnTo>
                  <a:lnTo>
                    <a:pt x="279" y="171"/>
                  </a:lnTo>
                  <a:lnTo>
                    <a:pt x="282" y="173"/>
                  </a:lnTo>
                  <a:lnTo>
                    <a:pt x="282" y="173"/>
                  </a:lnTo>
                  <a:lnTo>
                    <a:pt x="282" y="174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78" y="174"/>
                  </a:lnTo>
                  <a:lnTo>
                    <a:pt x="275" y="173"/>
                  </a:lnTo>
                  <a:lnTo>
                    <a:pt x="275" y="173"/>
                  </a:lnTo>
                  <a:lnTo>
                    <a:pt x="275" y="174"/>
                  </a:lnTo>
                  <a:lnTo>
                    <a:pt x="273" y="176"/>
                  </a:lnTo>
                  <a:lnTo>
                    <a:pt x="273" y="176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6"/>
                  </a:lnTo>
                  <a:lnTo>
                    <a:pt x="272" y="176"/>
                  </a:lnTo>
                  <a:lnTo>
                    <a:pt x="270" y="177"/>
                  </a:lnTo>
                  <a:lnTo>
                    <a:pt x="270" y="177"/>
                  </a:lnTo>
                  <a:lnTo>
                    <a:pt x="269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70" y="180"/>
                  </a:lnTo>
                  <a:lnTo>
                    <a:pt x="273" y="183"/>
                  </a:lnTo>
                  <a:lnTo>
                    <a:pt x="269" y="186"/>
                  </a:lnTo>
                  <a:lnTo>
                    <a:pt x="269" y="184"/>
                  </a:lnTo>
                  <a:lnTo>
                    <a:pt x="269" y="184"/>
                  </a:lnTo>
                  <a:lnTo>
                    <a:pt x="269" y="186"/>
                  </a:lnTo>
                  <a:lnTo>
                    <a:pt x="266" y="187"/>
                  </a:lnTo>
                  <a:lnTo>
                    <a:pt x="266" y="187"/>
                  </a:lnTo>
                  <a:lnTo>
                    <a:pt x="265" y="184"/>
                  </a:lnTo>
                  <a:lnTo>
                    <a:pt x="265" y="183"/>
                  </a:lnTo>
                  <a:lnTo>
                    <a:pt x="265" y="182"/>
                  </a:lnTo>
                  <a:lnTo>
                    <a:pt x="265" y="182"/>
                  </a:lnTo>
                  <a:lnTo>
                    <a:pt x="263" y="184"/>
                  </a:lnTo>
                  <a:lnTo>
                    <a:pt x="263" y="184"/>
                  </a:lnTo>
                  <a:lnTo>
                    <a:pt x="263" y="183"/>
                  </a:lnTo>
                  <a:lnTo>
                    <a:pt x="262" y="183"/>
                  </a:lnTo>
                  <a:lnTo>
                    <a:pt x="262" y="183"/>
                  </a:lnTo>
                  <a:lnTo>
                    <a:pt x="260" y="184"/>
                  </a:lnTo>
                  <a:lnTo>
                    <a:pt x="260" y="186"/>
                  </a:lnTo>
                  <a:lnTo>
                    <a:pt x="262" y="186"/>
                  </a:lnTo>
                  <a:lnTo>
                    <a:pt x="262" y="186"/>
                  </a:lnTo>
                  <a:lnTo>
                    <a:pt x="259" y="187"/>
                  </a:lnTo>
                  <a:lnTo>
                    <a:pt x="256" y="189"/>
                  </a:lnTo>
                  <a:lnTo>
                    <a:pt x="256" y="189"/>
                  </a:lnTo>
                  <a:lnTo>
                    <a:pt x="257" y="190"/>
                  </a:lnTo>
                  <a:lnTo>
                    <a:pt x="256" y="193"/>
                  </a:lnTo>
                  <a:lnTo>
                    <a:pt x="254" y="195"/>
                  </a:lnTo>
                  <a:lnTo>
                    <a:pt x="254" y="195"/>
                  </a:lnTo>
                  <a:lnTo>
                    <a:pt x="253" y="195"/>
                  </a:lnTo>
                  <a:lnTo>
                    <a:pt x="253" y="195"/>
                  </a:lnTo>
                  <a:lnTo>
                    <a:pt x="243" y="201"/>
                  </a:lnTo>
                  <a:lnTo>
                    <a:pt x="243" y="201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199"/>
                  </a:lnTo>
                  <a:lnTo>
                    <a:pt x="240" y="199"/>
                  </a:lnTo>
                  <a:lnTo>
                    <a:pt x="238" y="202"/>
                  </a:lnTo>
                  <a:lnTo>
                    <a:pt x="238" y="202"/>
                  </a:lnTo>
                  <a:lnTo>
                    <a:pt x="237" y="202"/>
                  </a:lnTo>
                  <a:lnTo>
                    <a:pt x="237" y="201"/>
                  </a:lnTo>
                  <a:lnTo>
                    <a:pt x="238" y="199"/>
                  </a:lnTo>
                  <a:lnTo>
                    <a:pt x="237" y="199"/>
                  </a:lnTo>
                  <a:lnTo>
                    <a:pt x="237" y="199"/>
                  </a:lnTo>
                  <a:lnTo>
                    <a:pt x="237" y="202"/>
                  </a:lnTo>
                  <a:lnTo>
                    <a:pt x="234" y="205"/>
                  </a:lnTo>
                  <a:lnTo>
                    <a:pt x="234" y="205"/>
                  </a:lnTo>
                  <a:lnTo>
                    <a:pt x="235" y="205"/>
                  </a:lnTo>
                  <a:lnTo>
                    <a:pt x="237" y="203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203"/>
                  </a:lnTo>
                  <a:lnTo>
                    <a:pt x="227" y="212"/>
                  </a:lnTo>
                  <a:lnTo>
                    <a:pt x="227" y="212"/>
                  </a:lnTo>
                  <a:lnTo>
                    <a:pt x="221" y="215"/>
                  </a:lnTo>
                  <a:lnTo>
                    <a:pt x="212" y="220"/>
                  </a:lnTo>
                  <a:lnTo>
                    <a:pt x="212" y="220"/>
                  </a:lnTo>
                  <a:lnTo>
                    <a:pt x="211" y="22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3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4"/>
                  </a:lnTo>
                  <a:lnTo>
                    <a:pt x="189" y="236"/>
                  </a:lnTo>
                  <a:lnTo>
                    <a:pt x="189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12" y="284"/>
                  </a:lnTo>
                  <a:lnTo>
                    <a:pt x="112" y="278"/>
                  </a:lnTo>
                  <a:lnTo>
                    <a:pt x="112" y="278"/>
                  </a:lnTo>
                  <a:lnTo>
                    <a:pt x="115" y="277"/>
                  </a:lnTo>
                  <a:lnTo>
                    <a:pt x="116" y="275"/>
                  </a:lnTo>
                  <a:lnTo>
                    <a:pt x="116" y="275"/>
                  </a:lnTo>
                  <a:lnTo>
                    <a:pt x="116" y="274"/>
                  </a:lnTo>
                  <a:lnTo>
                    <a:pt x="116" y="269"/>
                  </a:lnTo>
                  <a:lnTo>
                    <a:pt x="118" y="266"/>
                  </a:lnTo>
                  <a:lnTo>
                    <a:pt x="116" y="263"/>
                  </a:lnTo>
                  <a:lnTo>
                    <a:pt x="116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2"/>
                  </a:lnTo>
                  <a:lnTo>
                    <a:pt x="118" y="258"/>
                  </a:lnTo>
                  <a:lnTo>
                    <a:pt x="118" y="259"/>
                  </a:lnTo>
                  <a:lnTo>
                    <a:pt x="118" y="259"/>
                  </a:lnTo>
                  <a:lnTo>
                    <a:pt x="118" y="249"/>
                  </a:lnTo>
                  <a:lnTo>
                    <a:pt x="119" y="240"/>
                  </a:lnTo>
                  <a:lnTo>
                    <a:pt x="118" y="240"/>
                  </a:lnTo>
                  <a:lnTo>
                    <a:pt x="118" y="240"/>
                  </a:lnTo>
                  <a:lnTo>
                    <a:pt x="119" y="237"/>
                  </a:lnTo>
                  <a:lnTo>
                    <a:pt x="119" y="237"/>
                  </a:lnTo>
                  <a:lnTo>
                    <a:pt x="118" y="237"/>
                  </a:lnTo>
                  <a:lnTo>
                    <a:pt x="118" y="239"/>
                  </a:lnTo>
                  <a:lnTo>
                    <a:pt x="118" y="240"/>
                  </a:lnTo>
                  <a:lnTo>
                    <a:pt x="116" y="240"/>
                  </a:lnTo>
                  <a:lnTo>
                    <a:pt x="116" y="240"/>
                  </a:lnTo>
                  <a:lnTo>
                    <a:pt x="118" y="237"/>
                  </a:lnTo>
                  <a:lnTo>
                    <a:pt x="118" y="233"/>
                  </a:lnTo>
                  <a:lnTo>
                    <a:pt x="118" y="228"/>
                  </a:lnTo>
                  <a:lnTo>
                    <a:pt x="121" y="225"/>
                  </a:lnTo>
                  <a:lnTo>
                    <a:pt x="121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8" y="224"/>
                  </a:lnTo>
                  <a:lnTo>
                    <a:pt x="119" y="224"/>
                  </a:lnTo>
                  <a:lnTo>
                    <a:pt x="118" y="223"/>
                  </a:lnTo>
                  <a:lnTo>
                    <a:pt x="118" y="223"/>
                  </a:lnTo>
                  <a:lnTo>
                    <a:pt x="119" y="221"/>
                  </a:lnTo>
                  <a:lnTo>
                    <a:pt x="121" y="220"/>
                  </a:lnTo>
                  <a:lnTo>
                    <a:pt x="121" y="220"/>
                  </a:lnTo>
                  <a:lnTo>
                    <a:pt x="121" y="221"/>
                  </a:lnTo>
                  <a:lnTo>
                    <a:pt x="121" y="221"/>
                  </a:lnTo>
                  <a:lnTo>
                    <a:pt x="121" y="217"/>
                  </a:lnTo>
                  <a:lnTo>
                    <a:pt x="121" y="214"/>
                  </a:lnTo>
                  <a:lnTo>
                    <a:pt x="121" y="217"/>
                  </a:lnTo>
                  <a:lnTo>
                    <a:pt x="121" y="217"/>
                  </a:lnTo>
                  <a:lnTo>
                    <a:pt x="119" y="205"/>
                  </a:lnTo>
                  <a:lnTo>
                    <a:pt x="119" y="199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0"/>
                  </a:lnTo>
                  <a:lnTo>
                    <a:pt x="118" y="187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6" y="179"/>
                  </a:lnTo>
                  <a:lnTo>
                    <a:pt x="116" y="179"/>
                  </a:lnTo>
                  <a:lnTo>
                    <a:pt x="118" y="179"/>
                  </a:lnTo>
                  <a:lnTo>
                    <a:pt x="118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8" y="173"/>
                  </a:lnTo>
                  <a:lnTo>
                    <a:pt x="115" y="170"/>
                  </a:lnTo>
                  <a:lnTo>
                    <a:pt x="116" y="170"/>
                  </a:lnTo>
                  <a:lnTo>
                    <a:pt x="116" y="170"/>
                  </a:lnTo>
                  <a:lnTo>
                    <a:pt x="115" y="168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6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9" y="161"/>
                  </a:lnTo>
                  <a:lnTo>
                    <a:pt x="118" y="158"/>
                  </a:lnTo>
                  <a:lnTo>
                    <a:pt x="118" y="155"/>
                  </a:lnTo>
                  <a:lnTo>
                    <a:pt x="119" y="154"/>
                  </a:lnTo>
                  <a:lnTo>
                    <a:pt x="119" y="154"/>
                  </a:lnTo>
                  <a:lnTo>
                    <a:pt x="118" y="152"/>
                  </a:lnTo>
                  <a:lnTo>
                    <a:pt x="116" y="155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5" y="157"/>
                  </a:lnTo>
                  <a:lnTo>
                    <a:pt x="115" y="152"/>
                  </a:lnTo>
                  <a:lnTo>
                    <a:pt x="115" y="152"/>
                  </a:lnTo>
                  <a:lnTo>
                    <a:pt x="116" y="149"/>
                  </a:lnTo>
                  <a:lnTo>
                    <a:pt x="118" y="148"/>
                  </a:lnTo>
                  <a:lnTo>
                    <a:pt x="119" y="143"/>
                  </a:lnTo>
                  <a:lnTo>
                    <a:pt x="119" y="143"/>
                  </a:lnTo>
                  <a:lnTo>
                    <a:pt x="119" y="145"/>
                  </a:lnTo>
                  <a:lnTo>
                    <a:pt x="119" y="145"/>
                  </a:lnTo>
                  <a:lnTo>
                    <a:pt x="119" y="142"/>
                  </a:lnTo>
                  <a:lnTo>
                    <a:pt x="119" y="141"/>
                  </a:lnTo>
                  <a:lnTo>
                    <a:pt x="119" y="139"/>
                  </a:lnTo>
                  <a:lnTo>
                    <a:pt x="119" y="139"/>
                  </a:lnTo>
                  <a:lnTo>
                    <a:pt x="118" y="138"/>
                  </a:lnTo>
                  <a:lnTo>
                    <a:pt x="118" y="136"/>
                  </a:lnTo>
                  <a:lnTo>
                    <a:pt x="118" y="136"/>
                  </a:lnTo>
                  <a:lnTo>
                    <a:pt x="116" y="136"/>
                  </a:lnTo>
                  <a:lnTo>
                    <a:pt x="118" y="141"/>
                  </a:lnTo>
                  <a:lnTo>
                    <a:pt x="118" y="141"/>
                  </a:lnTo>
                  <a:lnTo>
                    <a:pt x="115" y="136"/>
                  </a:lnTo>
                  <a:lnTo>
                    <a:pt x="115" y="133"/>
                  </a:lnTo>
                  <a:lnTo>
                    <a:pt x="115" y="130"/>
                  </a:lnTo>
                  <a:lnTo>
                    <a:pt x="115" y="130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16" y="132"/>
                  </a:lnTo>
                  <a:lnTo>
                    <a:pt x="116" y="129"/>
                  </a:lnTo>
                  <a:lnTo>
                    <a:pt x="116" y="129"/>
                  </a:lnTo>
                  <a:lnTo>
                    <a:pt x="118" y="130"/>
                  </a:lnTo>
                  <a:lnTo>
                    <a:pt x="119" y="133"/>
                  </a:lnTo>
                  <a:lnTo>
                    <a:pt x="119" y="136"/>
                  </a:lnTo>
                  <a:lnTo>
                    <a:pt x="119" y="138"/>
                  </a:lnTo>
                  <a:lnTo>
                    <a:pt x="119" y="138"/>
                  </a:lnTo>
                  <a:lnTo>
                    <a:pt x="119" y="136"/>
                  </a:lnTo>
                  <a:lnTo>
                    <a:pt x="119" y="135"/>
                  </a:lnTo>
                  <a:lnTo>
                    <a:pt x="119" y="133"/>
                  </a:lnTo>
                  <a:lnTo>
                    <a:pt x="121" y="135"/>
                  </a:lnTo>
                  <a:lnTo>
                    <a:pt x="121" y="135"/>
                  </a:lnTo>
                  <a:lnTo>
                    <a:pt x="119" y="132"/>
                  </a:lnTo>
                  <a:lnTo>
                    <a:pt x="119" y="130"/>
                  </a:lnTo>
                  <a:lnTo>
                    <a:pt x="119" y="127"/>
                  </a:lnTo>
                  <a:lnTo>
                    <a:pt x="118" y="126"/>
                  </a:lnTo>
                  <a:lnTo>
                    <a:pt x="119" y="126"/>
                  </a:lnTo>
                  <a:lnTo>
                    <a:pt x="119" y="126"/>
                  </a:lnTo>
                  <a:lnTo>
                    <a:pt x="119" y="123"/>
                  </a:lnTo>
                  <a:lnTo>
                    <a:pt x="121" y="124"/>
                  </a:lnTo>
                  <a:lnTo>
                    <a:pt x="121" y="124"/>
                  </a:lnTo>
                  <a:lnTo>
                    <a:pt x="121" y="123"/>
                  </a:lnTo>
                  <a:lnTo>
                    <a:pt x="121" y="120"/>
                  </a:lnTo>
                  <a:lnTo>
                    <a:pt x="122" y="119"/>
                  </a:lnTo>
                  <a:lnTo>
                    <a:pt x="122" y="117"/>
                  </a:lnTo>
                  <a:lnTo>
                    <a:pt x="122" y="117"/>
                  </a:lnTo>
                  <a:lnTo>
                    <a:pt x="121" y="119"/>
                  </a:lnTo>
                  <a:lnTo>
                    <a:pt x="121" y="120"/>
                  </a:lnTo>
                  <a:lnTo>
                    <a:pt x="119" y="120"/>
                  </a:lnTo>
                  <a:lnTo>
                    <a:pt x="118" y="120"/>
                  </a:lnTo>
                  <a:lnTo>
                    <a:pt x="118" y="120"/>
                  </a:lnTo>
                  <a:lnTo>
                    <a:pt x="118" y="117"/>
                  </a:lnTo>
                  <a:lnTo>
                    <a:pt x="119" y="114"/>
                  </a:lnTo>
                  <a:lnTo>
                    <a:pt x="121" y="113"/>
                  </a:lnTo>
                  <a:lnTo>
                    <a:pt x="122" y="108"/>
                  </a:lnTo>
                  <a:lnTo>
                    <a:pt x="122" y="108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2" y="107"/>
                  </a:lnTo>
                  <a:lnTo>
                    <a:pt x="122" y="107"/>
                  </a:lnTo>
                  <a:lnTo>
                    <a:pt x="122" y="104"/>
                  </a:lnTo>
                  <a:lnTo>
                    <a:pt x="121" y="104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21" y="104"/>
                  </a:lnTo>
                  <a:lnTo>
                    <a:pt x="119" y="102"/>
                  </a:lnTo>
                  <a:lnTo>
                    <a:pt x="118" y="100"/>
                  </a:lnTo>
                  <a:lnTo>
                    <a:pt x="119" y="100"/>
                  </a:lnTo>
                  <a:lnTo>
                    <a:pt x="119" y="100"/>
                  </a:lnTo>
                  <a:lnTo>
                    <a:pt x="119" y="97"/>
                  </a:lnTo>
                  <a:lnTo>
                    <a:pt x="118" y="97"/>
                  </a:lnTo>
                  <a:lnTo>
                    <a:pt x="118" y="95"/>
                  </a:lnTo>
                  <a:lnTo>
                    <a:pt x="118" y="94"/>
                  </a:lnTo>
                  <a:lnTo>
                    <a:pt x="119" y="95"/>
                  </a:lnTo>
                  <a:lnTo>
                    <a:pt x="119" y="92"/>
                  </a:lnTo>
                  <a:lnTo>
                    <a:pt x="121" y="94"/>
                  </a:lnTo>
                  <a:lnTo>
                    <a:pt x="121" y="94"/>
                  </a:lnTo>
                  <a:lnTo>
                    <a:pt x="121" y="89"/>
                  </a:lnTo>
                  <a:lnTo>
                    <a:pt x="121" y="86"/>
                  </a:lnTo>
                  <a:lnTo>
                    <a:pt x="121" y="86"/>
                  </a:lnTo>
                  <a:lnTo>
                    <a:pt x="119" y="86"/>
                  </a:lnTo>
                  <a:lnTo>
                    <a:pt x="118" y="83"/>
                  </a:lnTo>
                  <a:lnTo>
                    <a:pt x="118" y="83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1"/>
                  </a:lnTo>
                  <a:lnTo>
                    <a:pt x="119" y="81"/>
                  </a:lnTo>
                  <a:lnTo>
                    <a:pt x="121" y="82"/>
                  </a:lnTo>
                  <a:lnTo>
                    <a:pt x="119" y="83"/>
                  </a:lnTo>
                  <a:lnTo>
                    <a:pt x="119" y="83"/>
                  </a:lnTo>
                  <a:lnTo>
                    <a:pt x="121" y="85"/>
                  </a:lnTo>
                  <a:lnTo>
                    <a:pt x="121" y="85"/>
                  </a:lnTo>
                  <a:lnTo>
                    <a:pt x="122" y="82"/>
                  </a:lnTo>
                  <a:lnTo>
                    <a:pt x="122" y="82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81"/>
                  </a:lnTo>
                  <a:lnTo>
                    <a:pt x="121" y="81"/>
                  </a:lnTo>
                  <a:lnTo>
                    <a:pt x="119" y="79"/>
                  </a:lnTo>
                  <a:lnTo>
                    <a:pt x="119" y="79"/>
                  </a:lnTo>
                  <a:lnTo>
                    <a:pt x="119" y="78"/>
                  </a:lnTo>
                  <a:lnTo>
                    <a:pt x="119" y="78"/>
                  </a:lnTo>
                  <a:lnTo>
                    <a:pt x="121" y="79"/>
                  </a:lnTo>
                  <a:lnTo>
                    <a:pt x="121" y="79"/>
                  </a:lnTo>
                  <a:lnTo>
                    <a:pt x="119" y="76"/>
                  </a:lnTo>
                  <a:lnTo>
                    <a:pt x="119" y="76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78"/>
                  </a:lnTo>
                  <a:lnTo>
                    <a:pt x="121" y="78"/>
                  </a:lnTo>
                  <a:lnTo>
                    <a:pt x="124" y="79"/>
                  </a:lnTo>
                  <a:lnTo>
                    <a:pt x="124" y="79"/>
                  </a:lnTo>
                  <a:lnTo>
                    <a:pt x="122" y="78"/>
                  </a:lnTo>
                  <a:lnTo>
                    <a:pt x="122" y="78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3"/>
                  </a:lnTo>
                  <a:lnTo>
                    <a:pt x="122" y="73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9"/>
                  </a:lnTo>
                  <a:lnTo>
                    <a:pt x="125" y="79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8" y="76"/>
                  </a:lnTo>
                  <a:lnTo>
                    <a:pt x="128" y="76"/>
                  </a:lnTo>
                  <a:lnTo>
                    <a:pt x="131" y="78"/>
                  </a:lnTo>
                  <a:lnTo>
                    <a:pt x="132" y="79"/>
                  </a:lnTo>
                  <a:lnTo>
                    <a:pt x="132" y="79"/>
                  </a:lnTo>
                  <a:lnTo>
                    <a:pt x="129" y="78"/>
                  </a:lnTo>
                  <a:lnTo>
                    <a:pt x="131" y="81"/>
                  </a:lnTo>
                  <a:lnTo>
                    <a:pt x="131" y="81"/>
                  </a:lnTo>
                  <a:lnTo>
                    <a:pt x="126" y="81"/>
                  </a:lnTo>
                  <a:lnTo>
                    <a:pt x="126" y="81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28" y="81"/>
                  </a:lnTo>
                  <a:lnTo>
                    <a:pt x="129" y="81"/>
                  </a:lnTo>
                  <a:lnTo>
                    <a:pt x="132" y="82"/>
                  </a:lnTo>
                  <a:lnTo>
                    <a:pt x="135" y="83"/>
                  </a:lnTo>
                  <a:lnTo>
                    <a:pt x="137" y="83"/>
                  </a:lnTo>
                  <a:lnTo>
                    <a:pt x="138" y="83"/>
                  </a:lnTo>
                  <a:lnTo>
                    <a:pt x="140" y="85"/>
                  </a:lnTo>
                  <a:lnTo>
                    <a:pt x="140" y="85"/>
                  </a:lnTo>
                  <a:lnTo>
                    <a:pt x="138" y="85"/>
                  </a:lnTo>
                  <a:lnTo>
                    <a:pt x="138" y="85"/>
                  </a:lnTo>
                  <a:lnTo>
                    <a:pt x="140" y="86"/>
                  </a:lnTo>
                  <a:lnTo>
                    <a:pt x="141" y="85"/>
                  </a:lnTo>
                  <a:lnTo>
                    <a:pt x="144" y="85"/>
                  </a:lnTo>
                  <a:lnTo>
                    <a:pt x="145" y="86"/>
                  </a:lnTo>
                  <a:lnTo>
                    <a:pt x="145" y="86"/>
                  </a:lnTo>
                  <a:lnTo>
                    <a:pt x="147" y="88"/>
                  </a:lnTo>
                  <a:lnTo>
                    <a:pt x="147" y="88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7" y="92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58" y="94"/>
                  </a:lnTo>
                  <a:lnTo>
                    <a:pt x="156" y="94"/>
                  </a:lnTo>
                  <a:lnTo>
                    <a:pt x="156" y="94"/>
                  </a:lnTo>
                  <a:lnTo>
                    <a:pt x="157" y="95"/>
                  </a:lnTo>
                  <a:lnTo>
                    <a:pt x="158" y="97"/>
                  </a:lnTo>
                  <a:lnTo>
                    <a:pt x="160" y="97"/>
                  </a:lnTo>
                  <a:lnTo>
                    <a:pt x="163" y="100"/>
                  </a:lnTo>
                  <a:lnTo>
                    <a:pt x="160" y="98"/>
                  </a:lnTo>
                  <a:lnTo>
                    <a:pt x="160" y="98"/>
                  </a:lnTo>
                  <a:lnTo>
                    <a:pt x="160" y="100"/>
                  </a:lnTo>
                  <a:lnTo>
                    <a:pt x="161" y="101"/>
                  </a:lnTo>
                  <a:lnTo>
                    <a:pt x="164" y="105"/>
                  </a:lnTo>
                  <a:lnTo>
                    <a:pt x="164" y="105"/>
                  </a:lnTo>
                  <a:lnTo>
                    <a:pt x="163" y="101"/>
                  </a:lnTo>
                  <a:lnTo>
                    <a:pt x="163" y="100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6" y="100"/>
                  </a:lnTo>
                  <a:lnTo>
                    <a:pt x="167" y="100"/>
                  </a:lnTo>
                  <a:lnTo>
                    <a:pt x="167" y="100"/>
                  </a:lnTo>
                  <a:lnTo>
                    <a:pt x="169" y="102"/>
                  </a:lnTo>
                  <a:lnTo>
                    <a:pt x="170" y="104"/>
                  </a:lnTo>
                  <a:lnTo>
                    <a:pt x="169" y="105"/>
                  </a:lnTo>
                  <a:lnTo>
                    <a:pt x="169" y="105"/>
                  </a:lnTo>
                  <a:lnTo>
                    <a:pt x="172" y="105"/>
                  </a:lnTo>
                  <a:lnTo>
                    <a:pt x="173" y="104"/>
                  </a:lnTo>
                  <a:lnTo>
                    <a:pt x="173" y="104"/>
                  </a:lnTo>
                  <a:lnTo>
                    <a:pt x="174" y="107"/>
                  </a:lnTo>
                  <a:lnTo>
                    <a:pt x="174" y="110"/>
                  </a:lnTo>
                  <a:lnTo>
                    <a:pt x="174" y="110"/>
                  </a:lnTo>
                  <a:lnTo>
                    <a:pt x="176" y="110"/>
                  </a:lnTo>
                  <a:lnTo>
                    <a:pt x="176" y="108"/>
                  </a:lnTo>
                  <a:lnTo>
                    <a:pt x="176" y="107"/>
                  </a:lnTo>
                  <a:lnTo>
                    <a:pt x="177" y="108"/>
                  </a:lnTo>
                  <a:lnTo>
                    <a:pt x="177" y="108"/>
                  </a:lnTo>
                  <a:lnTo>
                    <a:pt x="182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3"/>
                  </a:lnTo>
                  <a:lnTo>
                    <a:pt x="187" y="113"/>
                  </a:lnTo>
                  <a:lnTo>
                    <a:pt x="186" y="114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4"/>
                  </a:lnTo>
                  <a:lnTo>
                    <a:pt x="189" y="114"/>
                  </a:lnTo>
                  <a:lnTo>
                    <a:pt x="190" y="113"/>
                  </a:lnTo>
                  <a:lnTo>
                    <a:pt x="192" y="113"/>
                  </a:lnTo>
                  <a:lnTo>
                    <a:pt x="193" y="113"/>
                  </a:lnTo>
                  <a:lnTo>
                    <a:pt x="193" y="113"/>
                  </a:lnTo>
                  <a:lnTo>
                    <a:pt x="195" y="113"/>
                  </a:lnTo>
                  <a:lnTo>
                    <a:pt x="196" y="116"/>
                  </a:lnTo>
                  <a:lnTo>
                    <a:pt x="198" y="119"/>
                  </a:lnTo>
                  <a:lnTo>
                    <a:pt x="201" y="119"/>
                  </a:lnTo>
                  <a:lnTo>
                    <a:pt x="201" y="119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208" y="121"/>
                  </a:lnTo>
                  <a:lnTo>
                    <a:pt x="209" y="124"/>
                  </a:lnTo>
                  <a:lnTo>
                    <a:pt x="209" y="124"/>
                  </a:lnTo>
                  <a:lnTo>
                    <a:pt x="209" y="123"/>
                  </a:lnTo>
                  <a:lnTo>
                    <a:pt x="211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close/>
                  <a:moveTo>
                    <a:pt x="218" y="127"/>
                  </a:moveTo>
                  <a:lnTo>
                    <a:pt x="218" y="127"/>
                  </a:lnTo>
                  <a:lnTo>
                    <a:pt x="218" y="127"/>
                  </a:lnTo>
                  <a:lnTo>
                    <a:pt x="217" y="126"/>
                  </a:lnTo>
                  <a:lnTo>
                    <a:pt x="217" y="126"/>
                  </a:lnTo>
                  <a:lnTo>
                    <a:pt x="218" y="127"/>
                  </a:lnTo>
                  <a:lnTo>
                    <a:pt x="218" y="127"/>
                  </a:lnTo>
                  <a:close/>
                  <a:moveTo>
                    <a:pt x="161" y="98"/>
                  </a:moveTo>
                  <a:lnTo>
                    <a:pt x="161" y="98"/>
                  </a:lnTo>
                  <a:lnTo>
                    <a:pt x="163" y="97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3" y="98"/>
                  </a:lnTo>
                  <a:lnTo>
                    <a:pt x="161" y="98"/>
                  </a:lnTo>
                  <a:lnTo>
                    <a:pt x="161" y="98"/>
                  </a:lnTo>
                  <a:close/>
                  <a:moveTo>
                    <a:pt x="113" y="332"/>
                  </a:moveTo>
                  <a:lnTo>
                    <a:pt x="113" y="332"/>
                  </a:lnTo>
                  <a:lnTo>
                    <a:pt x="116" y="332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15" y="334"/>
                  </a:lnTo>
                  <a:lnTo>
                    <a:pt x="113" y="332"/>
                  </a:lnTo>
                  <a:lnTo>
                    <a:pt x="113" y="33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1BD280C7-2623-4418-8925-C593A08C3FCA}"/>
                </a:ext>
              </a:extLst>
            </p:cNvPr>
            <p:cNvSpPr txBox="1"/>
            <p:nvPr/>
          </p:nvSpPr>
          <p:spPr>
            <a:xfrm>
              <a:off x="8539126" y="4840889"/>
              <a:ext cx="352200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cap="small" dirty="0">
                  <a:cs typeface="Segoe UI Semibold" panose="020B0702040204020203" pitchFamily="34" charset="0"/>
                </a:rPr>
                <a:t>Volonté citoyenne et politique d’un </a:t>
              </a:r>
              <a:r>
                <a:rPr lang="fr-FR" sz="1600" cap="small" dirty="0">
                  <a:solidFill>
                    <a:srgbClr val="00B050"/>
                  </a:solidFill>
                  <a:cs typeface="Segoe UI Semibold" panose="020B0702040204020203" pitchFamily="34" charset="0"/>
                </a:rPr>
                <a:t>« poumon vert » </a:t>
              </a:r>
              <a:r>
                <a:rPr lang="fr-FR" sz="1600" cap="small" dirty="0">
                  <a:cs typeface="Segoe UI Semibold" panose="020B0702040204020203" pitchFamily="34" charset="0"/>
                </a:rPr>
                <a:t>(projet de </a:t>
              </a:r>
              <a:r>
                <a:rPr lang="fr-FR" sz="1600" cap="small" dirty="0">
                  <a:solidFill>
                    <a:srgbClr val="00B050"/>
                  </a:solidFill>
                  <a:cs typeface="Segoe UI Semibold" panose="020B0702040204020203" pitchFamily="34" charset="0"/>
                </a:rPr>
                <a:t>renaturation</a:t>
              </a:r>
              <a:r>
                <a:rPr lang="fr-FR" sz="1600" cap="small" dirty="0">
                  <a:cs typeface="Segoe UI Semibold" panose="020B0702040204020203" pitchFamily="34" charset="0"/>
                </a:rPr>
                <a:t>)</a:t>
              </a:r>
            </a:p>
            <a:p>
              <a:r>
                <a:rPr lang="fr-FR" sz="1600" b="1" cap="small" dirty="0">
                  <a:solidFill>
                    <a:srgbClr val="0070C0"/>
                  </a:solidFill>
                  <a:cs typeface="Segoe UI Semibold" panose="020B0702040204020203" pitchFamily="34" charset="0"/>
                  <a:sym typeface="Wingdings" panose="05000000000000000000" pitchFamily="2" charset="2"/>
                </a:rPr>
                <a:t> SEPTEMBRE 2020</a:t>
              </a:r>
              <a:endParaRPr lang="fr-FR" sz="1600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3074" name="Picture 2" descr="Cibler son événement ! | Veille stratégique, Taux de conversion, Campagne  marketing">
            <a:extLst>
              <a:ext uri="{FF2B5EF4-FFF2-40B4-BE49-F238E27FC236}">
                <a16:creationId xmlns:a16="http://schemas.microsoft.com/office/drawing/2014/main" id="{F4ED90DD-CBC4-4094-8010-0E610CDB1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976" y="391522"/>
            <a:ext cx="782763" cy="63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7804978" y="1941528"/>
            <a:ext cx="3793341" cy="584775"/>
            <a:chOff x="8107116" y="1920931"/>
            <a:chExt cx="3793341" cy="584775"/>
          </a:xfrm>
        </p:grpSpPr>
        <p:sp>
          <p:nvSpPr>
            <p:cNvPr id="17" name="Freeform 410">
              <a:extLst>
                <a:ext uri="{FF2B5EF4-FFF2-40B4-BE49-F238E27FC236}">
                  <a16:creationId xmlns:a16="http://schemas.microsoft.com/office/drawing/2014/main" id="{3B37FBCB-25AF-4257-9409-AE1A3420C1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07116" y="1938790"/>
              <a:ext cx="304801" cy="305689"/>
            </a:xfrm>
            <a:custGeom>
              <a:avLst/>
              <a:gdLst>
                <a:gd name="T0" fmla="*/ 343 w 343"/>
                <a:gd name="T1" fmla="*/ 196 h 344"/>
                <a:gd name="T2" fmla="*/ 340 w 343"/>
                <a:gd name="T3" fmla="*/ 157 h 344"/>
                <a:gd name="T4" fmla="*/ 342 w 343"/>
                <a:gd name="T5" fmla="*/ 152 h 344"/>
                <a:gd name="T6" fmla="*/ 305 w 343"/>
                <a:gd name="T7" fmla="*/ 69 h 344"/>
                <a:gd name="T8" fmla="*/ 174 w 343"/>
                <a:gd name="T9" fmla="*/ 4 h 344"/>
                <a:gd name="T10" fmla="*/ 134 w 343"/>
                <a:gd name="T11" fmla="*/ 4 h 344"/>
                <a:gd name="T12" fmla="*/ 87 w 343"/>
                <a:gd name="T13" fmla="*/ 22 h 344"/>
                <a:gd name="T14" fmla="*/ 49 w 343"/>
                <a:gd name="T15" fmla="*/ 51 h 344"/>
                <a:gd name="T16" fmla="*/ 23 w 343"/>
                <a:gd name="T17" fmla="*/ 100 h 344"/>
                <a:gd name="T18" fmla="*/ 17 w 343"/>
                <a:gd name="T19" fmla="*/ 113 h 344"/>
                <a:gd name="T20" fmla="*/ 9 w 343"/>
                <a:gd name="T21" fmla="*/ 152 h 344"/>
                <a:gd name="T22" fmla="*/ 4 w 343"/>
                <a:gd name="T23" fmla="*/ 157 h 344"/>
                <a:gd name="T24" fmla="*/ 1 w 343"/>
                <a:gd name="T25" fmla="*/ 187 h 344"/>
                <a:gd name="T26" fmla="*/ 10 w 343"/>
                <a:gd name="T27" fmla="*/ 209 h 344"/>
                <a:gd name="T28" fmla="*/ 10 w 343"/>
                <a:gd name="T29" fmla="*/ 227 h 344"/>
                <a:gd name="T30" fmla="*/ 20 w 343"/>
                <a:gd name="T31" fmla="*/ 253 h 344"/>
                <a:gd name="T32" fmla="*/ 51 w 343"/>
                <a:gd name="T33" fmla="*/ 290 h 344"/>
                <a:gd name="T34" fmla="*/ 65 w 343"/>
                <a:gd name="T35" fmla="*/ 307 h 344"/>
                <a:gd name="T36" fmla="*/ 92 w 343"/>
                <a:gd name="T37" fmla="*/ 322 h 344"/>
                <a:gd name="T38" fmla="*/ 112 w 343"/>
                <a:gd name="T39" fmla="*/ 334 h 344"/>
                <a:gd name="T40" fmla="*/ 135 w 343"/>
                <a:gd name="T41" fmla="*/ 340 h 344"/>
                <a:gd name="T42" fmla="*/ 166 w 343"/>
                <a:gd name="T43" fmla="*/ 344 h 344"/>
                <a:gd name="T44" fmla="*/ 201 w 343"/>
                <a:gd name="T45" fmla="*/ 338 h 344"/>
                <a:gd name="T46" fmla="*/ 206 w 343"/>
                <a:gd name="T47" fmla="*/ 338 h 344"/>
                <a:gd name="T48" fmla="*/ 241 w 343"/>
                <a:gd name="T49" fmla="*/ 328 h 344"/>
                <a:gd name="T50" fmla="*/ 249 w 343"/>
                <a:gd name="T51" fmla="*/ 325 h 344"/>
                <a:gd name="T52" fmla="*/ 283 w 343"/>
                <a:gd name="T53" fmla="*/ 304 h 344"/>
                <a:gd name="T54" fmla="*/ 294 w 343"/>
                <a:gd name="T55" fmla="*/ 290 h 344"/>
                <a:gd name="T56" fmla="*/ 312 w 343"/>
                <a:gd name="T57" fmla="*/ 274 h 344"/>
                <a:gd name="T58" fmla="*/ 326 w 343"/>
                <a:gd name="T59" fmla="*/ 253 h 344"/>
                <a:gd name="T60" fmla="*/ 331 w 343"/>
                <a:gd name="T61" fmla="*/ 246 h 344"/>
                <a:gd name="T62" fmla="*/ 343 w 343"/>
                <a:gd name="T63" fmla="*/ 212 h 344"/>
                <a:gd name="T64" fmla="*/ 218 w 343"/>
                <a:gd name="T65" fmla="*/ 123 h 344"/>
                <a:gd name="T66" fmla="*/ 234 w 343"/>
                <a:gd name="T67" fmla="*/ 133 h 344"/>
                <a:gd name="T68" fmla="*/ 234 w 343"/>
                <a:gd name="T69" fmla="*/ 141 h 344"/>
                <a:gd name="T70" fmla="*/ 266 w 343"/>
                <a:gd name="T71" fmla="*/ 152 h 344"/>
                <a:gd name="T72" fmla="*/ 270 w 343"/>
                <a:gd name="T73" fmla="*/ 164 h 344"/>
                <a:gd name="T74" fmla="*/ 283 w 343"/>
                <a:gd name="T75" fmla="*/ 168 h 344"/>
                <a:gd name="T76" fmla="*/ 275 w 343"/>
                <a:gd name="T77" fmla="*/ 170 h 344"/>
                <a:gd name="T78" fmla="*/ 275 w 343"/>
                <a:gd name="T79" fmla="*/ 173 h 344"/>
                <a:gd name="T80" fmla="*/ 269 w 343"/>
                <a:gd name="T81" fmla="*/ 184 h 344"/>
                <a:gd name="T82" fmla="*/ 257 w 343"/>
                <a:gd name="T83" fmla="*/ 190 h 344"/>
                <a:gd name="T84" fmla="*/ 234 w 343"/>
                <a:gd name="T85" fmla="*/ 205 h 344"/>
                <a:gd name="T86" fmla="*/ 192 w 343"/>
                <a:gd name="T87" fmla="*/ 233 h 344"/>
                <a:gd name="T88" fmla="*/ 116 w 343"/>
                <a:gd name="T89" fmla="*/ 269 h 344"/>
                <a:gd name="T90" fmla="*/ 116 w 343"/>
                <a:gd name="T91" fmla="*/ 240 h 344"/>
                <a:gd name="T92" fmla="*/ 121 w 343"/>
                <a:gd name="T93" fmla="*/ 214 h 344"/>
                <a:gd name="T94" fmla="*/ 118 w 343"/>
                <a:gd name="T95" fmla="*/ 173 h 344"/>
                <a:gd name="T96" fmla="*/ 116 w 343"/>
                <a:gd name="T97" fmla="*/ 157 h 344"/>
                <a:gd name="T98" fmla="*/ 118 w 343"/>
                <a:gd name="T99" fmla="*/ 141 h 344"/>
                <a:gd name="T100" fmla="*/ 119 w 343"/>
                <a:gd name="T101" fmla="*/ 132 h 344"/>
                <a:gd name="T102" fmla="*/ 119 w 343"/>
                <a:gd name="T103" fmla="*/ 114 h 344"/>
                <a:gd name="T104" fmla="*/ 119 w 343"/>
                <a:gd name="T105" fmla="*/ 97 h 344"/>
                <a:gd name="T106" fmla="*/ 121 w 343"/>
                <a:gd name="T107" fmla="*/ 82 h 344"/>
                <a:gd name="T108" fmla="*/ 122 w 343"/>
                <a:gd name="T109" fmla="*/ 81 h 344"/>
                <a:gd name="T110" fmla="*/ 125 w 343"/>
                <a:gd name="T111" fmla="*/ 76 h 344"/>
                <a:gd name="T112" fmla="*/ 128 w 343"/>
                <a:gd name="T113" fmla="*/ 81 h 344"/>
                <a:gd name="T114" fmla="*/ 150 w 343"/>
                <a:gd name="T115" fmla="*/ 89 h 344"/>
                <a:gd name="T116" fmla="*/ 160 w 343"/>
                <a:gd name="T117" fmla="*/ 100 h 344"/>
                <a:gd name="T118" fmla="*/ 174 w 343"/>
                <a:gd name="T119" fmla="*/ 110 h 344"/>
                <a:gd name="T120" fmla="*/ 195 w 343"/>
                <a:gd name="T121" fmla="*/ 113 h 344"/>
                <a:gd name="T122" fmla="*/ 217 w 343"/>
                <a:gd name="T123" fmla="*/ 12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3" h="344">
                  <a:moveTo>
                    <a:pt x="334" y="211"/>
                  </a:moveTo>
                  <a:lnTo>
                    <a:pt x="334" y="211"/>
                  </a:lnTo>
                  <a:lnTo>
                    <a:pt x="336" y="205"/>
                  </a:lnTo>
                  <a:lnTo>
                    <a:pt x="337" y="206"/>
                  </a:lnTo>
                  <a:lnTo>
                    <a:pt x="337" y="205"/>
                  </a:lnTo>
                  <a:lnTo>
                    <a:pt x="336" y="205"/>
                  </a:lnTo>
                  <a:lnTo>
                    <a:pt x="336" y="205"/>
                  </a:lnTo>
                  <a:lnTo>
                    <a:pt x="337" y="199"/>
                  </a:lnTo>
                  <a:lnTo>
                    <a:pt x="337" y="199"/>
                  </a:lnTo>
                  <a:lnTo>
                    <a:pt x="339" y="199"/>
                  </a:lnTo>
                  <a:lnTo>
                    <a:pt x="340" y="201"/>
                  </a:lnTo>
                  <a:lnTo>
                    <a:pt x="342" y="202"/>
                  </a:lnTo>
                  <a:lnTo>
                    <a:pt x="343" y="202"/>
                  </a:lnTo>
                  <a:lnTo>
                    <a:pt x="343" y="202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3" y="199"/>
                  </a:lnTo>
                  <a:lnTo>
                    <a:pt x="343" y="196"/>
                  </a:lnTo>
                  <a:lnTo>
                    <a:pt x="343" y="196"/>
                  </a:lnTo>
                  <a:lnTo>
                    <a:pt x="343" y="195"/>
                  </a:lnTo>
                  <a:lnTo>
                    <a:pt x="343" y="193"/>
                  </a:lnTo>
                  <a:lnTo>
                    <a:pt x="343" y="192"/>
                  </a:lnTo>
                  <a:lnTo>
                    <a:pt x="342" y="195"/>
                  </a:lnTo>
                  <a:lnTo>
                    <a:pt x="342" y="195"/>
                  </a:lnTo>
                  <a:lnTo>
                    <a:pt x="342" y="190"/>
                  </a:lnTo>
                  <a:lnTo>
                    <a:pt x="343" y="186"/>
                  </a:lnTo>
                  <a:lnTo>
                    <a:pt x="343" y="186"/>
                  </a:lnTo>
                  <a:lnTo>
                    <a:pt x="342" y="184"/>
                  </a:lnTo>
                  <a:lnTo>
                    <a:pt x="339" y="182"/>
                  </a:lnTo>
                  <a:lnTo>
                    <a:pt x="339" y="182"/>
                  </a:lnTo>
                  <a:lnTo>
                    <a:pt x="339" y="176"/>
                  </a:lnTo>
                  <a:lnTo>
                    <a:pt x="339" y="176"/>
                  </a:lnTo>
                  <a:lnTo>
                    <a:pt x="340" y="176"/>
                  </a:lnTo>
                  <a:lnTo>
                    <a:pt x="340" y="176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40" y="165"/>
                  </a:lnTo>
                  <a:lnTo>
                    <a:pt x="340" y="165"/>
                  </a:lnTo>
                  <a:lnTo>
                    <a:pt x="340" y="157"/>
                  </a:lnTo>
                  <a:lnTo>
                    <a:pt x="340" y="157"/>
                  </a:lnTo>
                  <a:lnTo>
                    <a:pt x="342" y="154"/>
                  </a:lnTo>
                  <a:lnTo>
                    <a:pt x="342" y="152"/>
                  </a:lnTo>
                  <a:lnTo>
                    <a:pt x="343" y="154"/>
                  </a:lnTo>
                  <a:lnTo>
                    <a:pt x="343" y="154"/>
                  </a:lnTo>
                  <a:lnTo>
                    <a:pt x="342" y="151"/>
                  </a:lnTo>
                  <a:lnTo>
                    <a:pt x="340" y="149"/>
                  </a:lnTo>
                  <a:lnTo>
                    <a:pt x="340" y="149"/>
                  </a:lnTo>
                  <a:lnTo>
                    <a:pt x="342" y="148"/>
                  </a:lnTo>
                  <a:lnTo>
                    <a:pt x="342" y="149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2" y="146"/>
                  </a:lnTo>
                  <a:lnTo>
                    <a:pt x="340" y="141"/>
                  </a:lnTo>
                  <a:lnTo>
                    <a:pt x="340" y="141"/>
                  </a:lnTo>
                  <a:lnTo>
                    <a:pt x="339" y="143"/>
                  </a:lnTo>
                  <a:lnTo>
                    <a:pt x="339" y="146"/>
                  </a:lnTo>
                  <a:lnTo>
                    <a:pt x="342" y="152"/>
                  </a:lnTo>
                  <a:lnTo>
                    <a:pt x="342" y="152"/>
                  </a:lnTo>
                  <a:lnTo>
                    <a:pt x="339" y="151"/>
                  </a:lnTo>
                  <a:lnTo>
                    <a:pt x="339" y="151"/>
                  </a:lnTo>
                  <a:lnTo>
                    <a:pt x="336" y="138"/>
                  </a:lnTo>
                  <a:lnTo>
                    <a:pt x="334" y="126"/>
                  </a:lnTo>
                  <a:lnTo>
                    <a:pt x="334" y="126"/>
                  </a:lnTo>
                  <a:lnTo>
                    <a:pt x="330" y="114"/>
                  </a:lnTo>
                  <a:lnTo>
                    <a:pt x="326" y="101"/>
                  </a:lnTo>
                  <a:lnTo>
                    <a:pt x="326" y="101"/>
                  </a:lnTo>
                  <a:lnTo>
                    <a:pt x="324" y="98"/>
                  </a:lnTo>
                  <a:lnTo>
                    <a:pt x="324" y="98"/>
                  </a:lnTo>
                  <a:lnTo>
                    <a:pt x="317" y="86"/>
                  </a:lnTo>
                  <a:lnTo>
                    <a:pt x="315" y="83"/>
                  </a:lnTo>
                  <a:lnTo>
                    <a:pt x="315" y="85"/>
                  </a:lnTo>
                  <a:lnTo>
                    <a:pt x="315" y="85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5" y="70"/>
                  </a:lnTo>
                  <a:lnTo>
                    <a:pt x="305" y="70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7" y="69"/>
                  </a:lnTo>
                  <a:lnTo>
                    <a:pt x="307" y="69"/>
                  </a:lnTo>
                  <a:lnTo>
                    <a:pt x="304" y="67"/>
                  </a:lnTo>
                  <a:lnTo>
                    <a:pt x="304" y="67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88" y="50"/>
                  </a:lnTo>
                  <a:lnTo>
                    <a:pt x="275" y="38"/>
                  </a:lnTo>
                  <a:lnTo>
                    <a:pt x="260" y="28"/>
                  </a:lnTo>
                  <a:lnTo>
                    <a:pt x="244" y="20"/>
                  </a:lnTo>
                  <a:lnTo>
                    <a:pt x="228" y="13"/>
                  </a:lnTo>
                  <a:lnTo>
                    <a:pt x="211" y="9"/>
                  </a:lnTo>
                  <a:lnTo>
                    <a:pt x="193" y="6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3" y="3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58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48" y="1"/>
                  </a:lnTo>
                  <a:lnTo>
                    <a:pt x="145" y="1"/>
                  </a:lnTo>
                  <a:lnTo>
                    <a:pt x="142" y="3"/>
                  </a:lnTo>
                  <a:lnTo>
                    <a:pt x="142" y="3"/>
                  </a:lnTo>
                  <a:lnTo>
                    <a:pt x="141" y="3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0" y="3"/>
                  </a:lnTo>
                  <a:lnTo>
                    <a:pt x="134" y="4"/>
                  </a:lnTo>
                  <a:lnTo>
                    <a:pt x="135" y="4"/>
                  </a:lnTo>
                  <a:lnTo>
                    <a:pt x="135" y="4"/>
                  </a:lnTo>
                  <a:lnTo>
                    <a:pt x="121" y="7"/>
                  </a:lnTo>
                  <a:lnTo>
                    <a:pt x="105" y="12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100" y="15"/>
                  </a:lnTo>
                  <a:lnTo>
                    <a:pt x="102" y="15"/>
                  </a:lnTo>
                  <a:lnTo>
                    <a:pt x="105" y="15"/>
                  </a:lnTo>
                  <a:lnTo>
                    <a:pt x="106" y="13"/>
                  </a:lnTo>
                  <a:lnTo>
                    <a:pt x="108" y="13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02" y="15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89" y="22"/>
                  </a:lnTo>
                  <a:lnTo>
                    <a:pt x="87" y="22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3" y="23"/>
                  </a:lnTo>
                  <a:lnTo>
                    <a:pt x="84" y="23"/>
                  </a:lnTo>
                  <a:lnTo>
                    <a:pt x="84" y="25"/>
                  </a:lnTo>
                  <a:lnTo>
                    <a:pt x="83" y="25"/>
                  </a:lnTo>
                  <a:lnTo>
                    <a:pt x="81" y="25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77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3" y="29"/>
                  </a:lnTo>
                  <a:lnTo>
                    <a:pt x="68" y="34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57" y="44"/>
                  </a:lnTo>
                  <a:lnTo>
                    <a:pt x="49" y="51"/>
                  </a:lnTo>
                  <a:lnTo>
                    <a:pt x="44" y="60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1" y="66"/>
                  </a:lnTo>
                  <a:lnTo>
                    <a:pt x="35" y="73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1" y="79"/>
                  </a:lnTo>
                  <a:lnTo>
                    <a:pt x="29" y="81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6" y="86"/>
                  </a:lnTo>
                  <a:lnTo>
                    <a:pt x="26" y="91"/>
                  </a:lnTo>
                  <a:lnTo>
                    <a:pt x="25" y="92"/>
                  </a:lnTo>
                  <a:lnTo>
                    <a:pt x="25" y="92"/>
                  </a:lnTo>
                  <a:lnTo>
                    <a:pt x="25" y="95"/>
                  </a:lnTo>
                  <a:lnTo>
                    <a:pt x="23" y="100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2" y="98"/>
                  </a:lnTo>
                  <a:lnTo>
                    <a:pt x="20" y="98"/>
                  </a:lnTo>
                  <a:lnTo>
                    <a:pt x="20" y="97"/>
                  </a:lnTo>
                  <a:lnTo>
                    <a:pt x="20" y="97"/>
                  </a:lnTo>
                  <a:lnTo>
                    <a:pt x="17" y="102"/>
                  </a:lnTo>
                  <a:lnTo>
                    <a:pt x="17" y="102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5" y="113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7"/>
                  </a:lnTo>
                  <a:lnTo>
                    <a:pt x="13" y="116"/>
                  </a:lnTo>
                  <a:lnTo>
                    <a:pt x="15" y="114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7" y="110"/>
                  </a:lnTo>
                  <a:lnTo>
                    <a:pt x="17" y="113"/>
                  </a:lnTo>
                  <a:lnTo>
                    <a:pt x="16" y="117"/>
                  </a:lnTo>
                  <a:lnTo>
                    <a:pt x="16" y="117"/>
                  </a:lnTo>
                  <a:lnTo>
                    <a:pt x="13" y="121"/>
                  </a:lnTo>
                  <a:lnTo>
                    <a:pt x="10" y="124"/>
                  </a:lnTo>
                  <a:lnTo>
                    <a:pt x="9" y="130"/>
                  </a:lnTo>
                  <a:lnTo>
                    <a:pt x="9" y="130"/>
                  </a:lnTo>
                  <a:lnTo>
                    <a:pt x="9" y="129"/>
                  </a:lnTo>
                  <a:lnTo>
                    <a:pt x="9" y="129"/>
                  </a:lnTo>
                  <a:lnTo>
                    <a:pt x="7" y="133"/>
                  </a:lnTo>
                  <a:lnTo>
                    <a:pt x="6" y="138"/>
                  </a:lnTo>
                  <a:lnTo>
                    <a:pt x="6" y="138"/>
                  </a:lnTo>
                  <a:lnTo>
                    <a:pt x="7" y="141"/>
                  </a:lnTo>
                  <a:lnTo>
                    <a:pt x="6" y="142"/>
                  </a:lnTo>
                  <a:lnTo>
                    <a:pt x="7" y="143"/>
                  </a:lnTo>
                  <a:lnTo>
                    <a:pt x="7" y="143"/>
                  </a:lnTo>
                  <a:lnTo>
                    <a:pt x="9" y="136"/>
                  </a:lnTo>
                  <a:lnTo>
                    <a:pt x="9" y="136"/>
                  </a:lnTo>
                  <a:lnTo>
                    <a:pt x="9" y="143"/>
                  </a:lnTo>
                  <a:lnTo>
                    <a:pt x="9" y="148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7" y="148"/>
                  </a:lnTo>
                  <a:lnTo>
                    <a:pt x="7" y="148"/>
                  </a:lnTo>
                  <a:lnTo>
                    <a:pt x="7" y="151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4" y="152"/>
                  </a:lnTo>
                  <a:lnTo>
                    <a:pt x="6" y="148"/>
                  </a:lnTo>
                  <a:lnTo>
                    <a:pt x="6" y="143"/>
                  </a:lnTo>
                  <a:lnTo>
                    <a:pt x="6" y="139"/>
                  </a:lnTo>
                  <a:lnTo>
                    <a:pt x="6" y="139"/>
                  </a:lnTo>
                  <a:lnTo>
                    <a:pt x="4" y="142"/>
                  </a:lnTo>
                  <a:lnTo>
                    <a:pt x="4" y="145"/>
                  </a:lnTo>
                  <a:lnTo>
                    <a:pt x="4" y="146"/>
                  </a:lnTo>
                  <a:lnTo>
                    <a:pt x="3" y="146"/>
                  </a:lnTo>
                  <a:lnTo>
                    <a:pt x="3" y="146"/>
                  </a:lnTo>
                  <a:lnTo>
                    <a:pt x="4" y="149"/>
                  </a:lnTo>
                  <a:lnTo>
                    <a:pt x="4" y="152"/>
                  </a:lnTo>
                  <a:lnTo>
                    <a:pt x="4" y="152"/>
                  </a:lnTo>
                  <a:lnTo>
                    <a:pt x="4" y="157"/>
                  </a:lnTo>
                  <a:lnTo>
                    <a:pt x="4" y="161"/>
                  </a:lnTo>
                  <a:lnTo>
                    <a:pt x="3" y="160"/>
                  </a:lnTo>
                  <a:lnTo>
                    <a:pt x="3" y="160"/>
                  </a:lnTo>
                  <a:lnTo>
                    <a:pt x="4" y="164"/>
                  </a:lnTo>
                  <a:lnTo>
                    <a:pt x="1" y="161"/>
                  </a:lnTo>
                  <a:lnTo>
                    <a:pt x="1" y="161"/>
                  </a:lnTo>
                  <a:lnTo>
                    <a:pt x="1" y="165"/>
                  </a:lnTo>
                  <a:lnTo>
                    <a:pt x="1" y="168"/>
                  </a:lnTo>
                  <a:lnTo>
                    <a:pt x="0" y="171"/>
                  </a:lnTo>
                  <a:lnTo>
                    <a:pt x="1" y="176"/>
                  </a:lnTo>
                  <a:lnTo>
                    <a:pt x="1" y="176"/>
                  </a:lnTo>
                  <a:lnTo>
                    <a:pt x="1" y="171"/>
                  </a:lnTo>
                  <a:lnTo>
                    <a:pt x="1" y="170"/>
                  </a:lnTo>
                  <a:lnTo>
                    <a:pt x="3" y="170"/>
                  </a:lnTo>
                  <a:lnTo>
                    <a:pt x="4" y="168"/>
                  </a:lnTo>
                  <a:lnTo>
                    <a:pt x="4" y="168"/>
                  </a:lnTo>
                  <a:lnTo>
                    <a:pt x="4" y="174"/>
                  </a:lnTo>
                  <a:lnTo>
                    <a:pt x="3" y="179"/>
                  </a:lnTo>
                  <a:lnTo>
                    <a:pt x="1" y="182"/>
                  </a:lnTo>
                  <a:lnTo>
                    <a:pt x="1" y="187"/>
                  </a:lnTo>
                  <a:lnTo>
                    <a:pt x="1" y="187"/>
                  </a:lnTo>
                  <a:lnTo>
                    <a:pt x="1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3" y="196"/>
                  </a:lnTo>
                  <a:lnTo>
                    <a:pt x="3" y="195"/>
                  </a:lnTo>
                  <a:lnTo>
                    <a:pt x="4" y="193"/>
                  </a:lnTo>
                  <a:lnTo>
                    <a:pt x="4" y="195"/>
                  </a:lnTo>
                  <a:lnTo>
                    <a:pt x="4" y="195"/>
                  </a:lnTo>
                  <a:lnTo>
                    <a:pt x="4" y="196"/>
                  </a:lnTo>
                  <a:lnTo>
                    <a:pt x="4" y="198"/>
                  </a:lnTo>
                  <a:lnTo>
                    <a:pt x="7" y="202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7" y="206"/>
                  </a:lnTo>
                  <a:lnTo>
                    <a:pt x="9" y="208"/>
                  </a:lnTo>
                  <a:lnTo>
                    <a:pt x="10" y="209"/>
                  </a:lnTo>
                  <a:lnTo>
                    <a:pt x="10" y="212"/>
                  </a:lnTo>
                  <a:lnTo>
                    <a:pt x="7" y="209"/>
                  </a:lnTo>
                  <a:lnTo>
                    <a:pt x="9" y="214"/>
                  </a:lnTo>
                  <a:lnTo>
                    <a:pt x="7" y="214"/>
                  </a:lnTo>
                  <a:lnTo>
                    <a:pt x="7" y="214"/>
                  </a:lnTo>
                  <a:lnTo>
                    <a:pt x="9" y="220"/>
                  </a:lnTo>
                  <a:lnTo>
                    <a:pt x="10" y="224"/>
                  </a:lnTo>
                  <a:lnTo>
                    <a:pt x="10" y="224"/>
                  </a:lnTo>
                  <a:lnTo>
                    <a:pt x="12" y="224"/>
                  </a:lnTo>
                  <a:lnTo>
                    <a:pt x="13" y="224"/>
                  </a:lnTo>
                  <a:lnTo>
                    <a:pt x="15" y="228"/>
                  </a:lnTo>
                  <a:lnTo>
                    <a:pt x="15" y="228"/>
                  </a:lnTo>
                  <a:lnTo>
                    <a:pt x="15" y="230"/>
                  </a:lnTo>
                  <a:lnTo>
                    <a:pt x="15" y="230"/>
                  </a:lnTo>
                  <a:lnTo>
                    <a:pt x="16" y="233"/>
                  </a:lnTo>
                  <a:lnTo>
                    <a:pt x="16" y="233"/>
                  </a:lnTo>
                  <a:lnTo>
                    <a:pt x="13" y="231"/>
                  </a:lnTo>
                  <a:lnTo>
                    <a:pt x="13" y="228"/>
                  </a:lnTo>
                  <a:lnTo>
                    <a:pt x="13" y="228"/>
                  </a:lnTo>
                  <a:lnTo>
                    <a:pt x="10" y="227"/>
                  </a:lnTo>
                  <a:lnTo>
                    <a:pt x="10" y="227"/>
                  </a:lnTo>
                  <a:lnTo>
                    <a:pt x="12" y="233"/>
                  </a:lnTo>
                  <a:lnTo>
                    <a:pt x="15" y="237"/>
                  </a:lnTo>
                  <a:lnTo>
                    <a:pt x="15" y="237"/>
                  </a:lnTo>
                  <a:lnTo>
                    <a:pt x="13" y="234"/>
                  </a:lnTo>
                  <a:lnTo>
                    <a:pt x="13" y="234"/>
                  </a:lnTo>
                  <a:lnTo>
                    <a:pt x="16" y="239"/>
                  </a:lnTo>
                  <a:lnTo>
                    <a:pt x="16" y="239"/>
                  </a:lnTo>
                  <a:lnTo>
                    <a:pt x="19" y="242"/>
                  </a:lnTo>
                  <a:lnTo>
                    <a:pt x="19" y="242"/>
                  </a:lnTo>
                  <a:lnTo>
                    <a:pt x="19" y="243"/>
                  </a:lnTo>
                  <a:lnTo>
                    <a:pt x="17" y="242"/>
                  </a:lnTo>
                  <a:lnTo>
                    <a:pt x="17" y="242"/>
                  </a:lnTo>
                  <a:lnTo>
                    <a:pt x="20" y="246"/>
                  </a:lnTo>
                  <a:lnTo>
                    <a:pt x="20" y="246"/>
                  </a:lnTo>
                  <a:lnTo>
                    <a:pt x="19" y="246"/>
                  </a:lnTo>
                  <a:lnTo>
                    <a:pt x="16" y="244"/>
                  </a:lnTo>
                  <a:lnTo>
                    <a:pt x="20" y="250"/>
                  </a:lnTo>
                  <a:lnTo>
                    <a:pt x="20" y="250"/>
                  </a:lnTo>
                  <a:lnTo>
                    <a:pt x="20" y="253"/>
                  </a:lnTo>
                  <a:lnTo>
                    <a:pt x="20" y="255"/>
                  </a:lnTo>
                  <a:lnTo>
                    <a:pt x="20" y="255"/>
                  </a:lnTo>
                  <a:lnTo>
                    <a:pt x="23" y="259"/>
                  </a:lnTo>
                  <a:lnTo>
                    <a:pt x="26" y="262"/>
                  </a:lnTo>
                  <a:lnTo>
                    <a:pt x="29" y="265"/>
                  </a:lnTo>
                  <a:lnTo>
                    <a:pt x="32" y="269"/>
                  </a:lnTo>
                  <a:lnTo>
                    <a:pt x="32" y="269"/>
                  </a:lnTo>
                  <a:lnTo>
                    <a:pt x="33" y="271"/>
                  </a:lnTo>
                  <a:lnTo>
                    <a:pt x="33" y="271"/>
                  </a:lnTo>
                  <a:lnTo>
                    <a:pt x="38" y="278"/>
                  </a:lnTo>
                  <a:lnTo>
                    <a:pt x="38" y="278"/>
                  </a:lnTo>
                  <a:lnTo>
                    <a:pt x="41" y="283"/>
                  </a:lnTo>
                  <a:lnTo>
                    <a:pt x="45" y="285"/>
                  </a:lnTo>
                  <a:lnTo>
                    <a:pt x="45" y="290"/>
                  </a:lnTo>
                  <a:lnTo>
                    <a:pt x="45" y="290"/>
                  </a:lnTo>
                  <a:lnTo>
                    <a:pt x="47" y="291"/>
                  </a:lnTo>
                  <a:lnTo>
                    <a:pt x="47" y="290"/>
                  </a:lnTo>
                  <a:lnTo>
                    <a:pt x="48" y="288"/>
                  </a:lnTo>
                  <a:lnTo>
                    <a:pt x="51" y="290"/>
                  </a:lnTo>
                  <a:lnTo>
                    <a:pt x="51" y="290"/>
                  </a:lnTo>
                  <a:lnTo>
                    <a:pt x="52" y="293"/>
                  </a:lnTo>
                  <a:lnTo>
                    <a:pt x="52" y="294"/>
                  </a:lnTo>
                  <a:lnTo>
                    <a:pt x="52" y="294"/>
                  </a:lnTo>
                  <a:lnTo>
                    <a:pt x="52" y="296"/>
                  </a:lnTo>
                  <a:lnTo>
                    <a:pt x="52" y="296"/>
                  </a:lnTo>
                  <a:lnTo>
                    <a:pt x="58" y="299"/>
                  </a:lnTo>
                  <a:lnTo>
                    <a:pt x="61" y="300"/>
                  </a:lnTo>
                  <a:lnTo>
                    <a:pt x="64" y="304"/>
                  </a:lnTo>
                  <a:lnTo>
                    <a:pt x="64" y="304"/>
                  </a:lnTo>
                  <a:lnTo>
                    <a:pt x="60" y="300"/>
                  </a:lnTo>
                  <a:lnTo>
                    <a:pt x="62" y="304"/>
                  </a:lnTo>
                  <a:lnTo>
                    <a:pt x="62" y="304"/>
                  </a:lnTo>
                  <a:lnTo>
                    <a:pt x="57" y="302"/>
                  </a:lnTo>
                  <a:lnTo>
                    <a:pt x="55" y="302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58" y="303"/>
                  </a:lnTo>
                  <a:lnTo>
                    <a:pt x="60" y="304"/>
                  </a:lnTo>
                  <a:lnTo>
                    <a:pt x="65" y="307"/>
                  </a:lnTo>
                  <a:lnTo>
                    <a:pt x="65" y="307"/>
                  </a:lnTo>
                  <a:lnTo>
                    <a:pt x="70" y="312"/>
                  </a:lnTo>
                  <a:lnTo>
                    <a:pt x="73" y="312"/>
                  </a:lnTo>
                  <a:lnTo>
                    <a:pt x="74" y="312"/>
                  </a:lnTo>
                  <a:lnTo>
                    <a:pt x="76" y="315"/>
                  </a:lnTo>
                  <a:lnTo>
                    <a:pt x="76" y="315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7" y="315"/>
                  </a:lnTo>
                  <a:lnTo>
                    <a:pt x="78" y="316"/>
                  </a:lnTo>
                  <a:lnTo>
                    <a:pt x="81" y="315"/>
                  </a:lnTo>
                  <a:lnTo>
                    <a:pt x="86" y="318"/>
                  </a:lnTo>
                  <a:lnTo>
                    <a:pt x="86" y="318"/>
                  </a:lnTo>
                  <a:lnTo>
                    <a:pt x="87" y="319"/>
                  </a:lnTo>
                  <a:lnTo>
                    <a:pt x="87" y="321"/>
                  </a:lnTo>
                  <a:lnTo>
                    <a:pt x="87" y="321"/>
                  </a:lnTo>
                  <a:lnTo>
                    <a:pt x="93" y="322"/>
                  </a:lnTo>
                  <a:lnTo>
                    <a:pt x="93" y="322"/>
                  </a:lnTo>
                  <a:lnTo>
                    <a:pt x="93" y="324"/>
                  </a:lnTo>
                  <a:lnTo>
                    <a:pt x="92" y="322"/>
                  </a:lnTo>
                  <a:lnTo>
                    <a:pt x="92" y="322"/>
                  </a:lnTo>
                  <a:lnTo>
                    <a:pt x="100" y="326"/>
                  </a:lnTo>
                  <a:lnTo>
                    <a:pt x="99" y="326"/>
                  </a:lnTo>
                  <a:lnTo>
                    <a:pt x="99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5" y="326"/>
                  </a:lnTo>
                  <a:lnTo>
                    <a:pt x="105" y="326"/>
                  </a:lnTo>
                  <a:lnTo>
                    <a:pt x="109" y="328"/>
                  </a:lnTo>
                  <a:lnTo>
                    <a:pt x="109" y="328"/>
                  </a:lnTo>
                  <a:lnTo>
                    <a:pt x="109" y="329"/>
                  </a:lnTo>
                  <a:lnTo>
                    <a:pt x="108" y="329"/>
                  </a:lnTo>
                  <a:lnTo>
                    <a:pt x="103" y="328"/>
                  </a:lnTo>
                  <a:lnTo>
                    <a:pt x="103" y="328"/>
                  </a:lnTo>
                  <a:lnTo>
                    <a:pt x="105" y="331"/>
                  </a:lnTo>
                  <a:lnTo>
                    <a:pt x="108" y="331"/>
                  </a:lnTo>
                  <a:lnTo>
                    <a:pt x="110" y="332"/>
                  </a:lnTo>
                  <a:lnTo>
                    <a:pt x="116" y="335"/>
                  </a:lnTo>
                  <a:lnTo>
                    <a:pt x="112" y="334"/>
                  </a:lnTo>
                  <a:lnTo>
                    <a:pt x="112" y="334"/>
                  </a:lnTo>
                  <a:lnTo>
                    <a:pt x="113" y="335"/>
                  </a:lnTo>
                  <a:lnTo>
                    <a:pt x="115" y="337"/>
                  </a:lnTo>
                  <a:lnTo>
                    <a:pt x="121" y="341"/>
                  </a:lnTo>
                  <a:lnTo>
                    <a:pt x="121" y="341"/>
                  </a:lnTo>
                  <a:lnTo>
                    <a:pt x="118" y="337"/>
                  </a:lnTo>
                  <a:lnTo>
                    <a:pt x="116" y="335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21" y="335"/>
                  </a:lnTo>
                  <a:lnTo>
                    <a:pt x="124" y="335"/>
                  </a:lnTo>
                  <a:lnTo>
                    <a:pt x="124" y="335"/>
                  </a:lnTo>
                  <a:lnTo>
                    <a:pt x="125" y="337"/>
                  </a:lnTo>
                  <a:lnTo>
                    <a:pt x="125" y="337"/>
                  </a:lnTo>
                  <a:lnTo>
                    <a:pt x="129" y="338"/>
                  </a:lnTo>
                  <a:lnTo>
                    <a:pt x="129" y="341"/>
                  </a:lnTo>
                  <a:lnTo>
                    <a:pt x="129" y="341"/>
                  </a:lnTo>
                  <a:lnTo>
                    <a:pt x="132" y="340"/>
                  </a:lnTo>
                  <a:lnTo>
                    <a:pt x="135" y="340"/>
                  </a:lnTo>
                  <a:lnTo>
                    <a:pt x="135" y="340"/>
                  </a:lnTo>
                  <a:lnTo>
                    <a:pt x="140" y="341"/>
                  </a:lnTo>
                  <a:lnTo>
                    <a:pt x="141" y="344"/>
                  </a:lnTo>
                  <a:lnTo>
                    <a:pt x="141" y="344"/>
                  </a:lnTo>
                  <a:lnTo>
                    <a:pt x="142" y="344"/>
                  </a:lnTo>
                  <a:lnTo>
                    <a:pt x="142" y="343"/>
                  </a:lnTo>
                  <a:lnTo>
                    <a:pt x="141" y="341"/>
                  </a:lnTo>
                  <a:lnTo>
                    <a:pt x="144" y="341"/>
                  </a:lnTo>
                  <a:lnTo>
                    <a:pt x="144" y="341"/>
                  </a:lnTo>
                  <a:lnTo>
                    <a:pt x="153" y="343"/>
                  </a:lnTo>
                  <a:lnTo>
                    <a:pt x="161" y="343"/>
                  </a:lnTo>
                  <a:lnTo>
                    <a:pt x="161" y="343"/>
                  </a:lnTo>
                  <a:lnTo>
                    <a:pt x="163" y="343"/>
                  </a:lnTo>
                  <a:lnTo>
                    <a:pt x="161" y="343"/>
                  </a:lnTo>
                  <a:lnTo>
                    <a:pt x="161" y="344"/>
                  </a:lnTo>
                  <a:lnTo>
                    <a:pt x="161" y="344"/>
                  </a:lnTo>
                  <a:lnTo>
                    <a:pt x="164" y="343"/>
                  </a:lnTo>
                  <a:lnTo>
                    <a:pt x="164" y="343"/>
                  </a:lnTo>
                  <a:lnTo>
                    <a:pt x="166" y="343"/>
                  </a:lnTo>
                  <a:lnTo>
                    <a:pt x="166" y="344"/>
                  </a:lnTo>
                  <a:lnTo>
                    <a:pt x="166" y="344"/>
                  </a:lnTo>
                  <a:lnTo>
                    <a:pt x="167" y="343"/>
                  </a:lnTo>
                  <a:lnTo>
                    <a:pt x="167" y="343"/>
                  </a:lnTo>
                  <a:lnTo>
                    <a:pt x="167" y="341"/>
                  </a:lnTo>
                  <a:lnTo>
                    <a:pt x="170" y="341"/>
                  </a:lnTo>
                  <a:lnTo>
                    <a:pt x="170" y="341"/>
                  </a:lnTo>
                  <a:lnTo>
                    <a:pt x="172" y="341"/>
                  </a:lnTo>
                  <a:lnTo>
                    <a:pt x="176" y="341"/>
                  </a:lnTo>
                  <a:lnTo>
                    <a:pt x="176" y="341"/>
                  </a:lnTo>
                  <a:lnTo>
                    <a:pt x="180" y="343"/>
                  </a:lnTo>
                  <a:lnTo>
                    <a:pt x="185" y="341"/>
                  </a:lnTo>
                  <a:lnTo>
                    <a:pt x="185" y="341"/>
                  </a:lnTo>
                  <a:lnTo>
                    <a:pt x="186" y="343"/>
                  </a:lnTo>
                  <a:lnTo>
                    <a:pt x="185" y="343"/>
                  </a:lnTo>
                  <a:lnTo>
                    <a:pt x="185" y="344"/>
                  </a:lnTo>
                  <a:lnTo>
                    <a:pt x="185" y="344"/>
                  </a:lnTo>
                  <a:lnTo>
                    <a:pt x="192" y="341"/>
                  </a:lnTo>
                  <a:lnTo>
                    <a:pt x="198" y="338"/>
                  </a:lnTo>
                  <a:lnTo>
                    <a:pt x="203" y="340"/>
                  </a:lnTo>
                  <a:lnTo>
                    <a:pt x="203" y="340"/>
                  </a:lnTo>
                  <a:lnTo>
                    <a:pt x="201" y="338"/>
                  </a:lnTo>
                  <a:lnTo>
                    <a:pt x="202" y="337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2"/>
                  </a:lnTo>
                  <a:lnTo>
                    <a:pt x="206" y="332"/>
                  </a:lnTo>
                  <a:lnTo>
                    <a:pt x="208" y="332"/>
                  </a:lnTo>
                  <a:lnTo>
                    <a:pt x="208" y="332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9" y="332"/>
                  </a:lnTo>
                  <a:lnTo>
                    <a:pt x="209" y="332"/>
                  </a:lnTo>
                  <a:lnTo>
                    <a:pt x="212" y="332"/>
                  </a:lnTo>
                  <a:lnTo>
                    <a:pt x="212" y="332"/>
                  </a:lnTo>
                  <a:lnTo>
                    <a:pt x="211" y="334"/>
                  </a:lnTo>
                  <a:lnTo>
                    <a:pt x="211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5"/>
                  </a:lnTo>
                  <a:lnTo>
                    <a:pt x="206" y="338"/>
                  </a:lnTo>
                  <a:lnTo>
                    <a:pt x="206" y="338"/>
                  </a:lnTo>
                  <a:lnTo>
                    <a:pt x="208" y="337"/>
                  </a:lnTo>
                  <a:lnTo>
                    <a:pt x="208" y="337"/>
                  </a:lnTo>
                  <a:lnTo>
                    <a:pt x="208" y="338"/>
                  </a:lnTo>
                  <a:lnTo>
                    <a:pt x="208" y="338"/>
                  </a:lnTo>
                  <a:lnTo>
                    <a:pt x="209" y="337"/>
                  </a:lnTo>
                  <a:lnTo>
                    <a:pt x="212" y="340"/>
                  </a:lnTo>
                  <a:lnTo>
                    <a:pt x="212" y="338"/>
                  </a:lnTo>
                  <a:lnTo>
                    <a:pt x="221" y="337"/>
                  </a:lnTo>
                  <a:lnTo>
                    <a:pt x="221" y="337"/>
                  </a:lnTo>
                  <a:lnTo>
                    <a:pt x="225" y="334"/>
                  </a:lnTo>
                  <a:lnTo>
                    <a:pt x="225" y="334"/>
                  </a:lnTo>
                  <a:lnTo>
                    <a:pt x="230" y="329"/>
                  </a:lnTo>
                  <a:lnTo>
                    <a:pt x="230" y="329"/>
                  </a:lnTo>
                  <a:lnTo>
                    <a:pt x="240" y="322"/>
                  </a:lnTo>
                  <a:lnTo>
                    <a:pt x="240" y="322"/>
                  </a:lnTo>
                  <a:lnTo>
                    <a:pt x="240" y="325"/>
                  </a:lnTo>
                  <a:lnTo>
                    <a:pt x="240" y="325"/>
                  </a:lnTo>
                  <a:lnTo>
                    <a:pt x="241" y="328"/>
                  </a:lnTo>
                  <a:lnTo>
                    <a:pt x="241" y="328"/>
                  </a:lnTo>
                  <a:lnTo>
                    <a:pt x="238" y="328"/>
                  </a:lnTo>
                  <a:lnTo>
                    <a:pt x="235" y="329"/>
                  </a:lnTo>
                  <a:lnTo>
                    <a:pt x="230" y="332"/>
                  </a:lnTo>
                  <a:lnTo>
                    <a:pt x="230" y="332"/>
                  </a:lnTo>
                  <a:lnTo>
                    <a:pt x="231" y="332"/>
                  </a:lnTo>
                  <a:lnTo>
                    <a:pt x="231" y="334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1" y="329"/>
                  </a:lnTo>
                  <a:lnTo>
                    <a:pt x="244" y="329"/>
                  </a:lnTo>
                  <a:lnTo>
                    <a:pt x="244" y="329"/>
                  </a:lnTo>
                  <a:lnTo>
                    <a:pt x="244" y="328"/>
                  </a:lnTo>
                  <a:lnTo>
                    <a:pt x="244" y="326"/>
                  </a:lnTo>
                  <a:lnTo>
                    <a:pt x="247" y="325"/>
                  </a:lnTo>
                  <a:lnTo>
                    <a:pt x="253" y="321"/>
                  </a:lnTo>
                  <a:lnTo>
                    <a:pt x="253" y="321"/>
                  </a:lnTo>
                  <a:lnTo>
                    <a:pt x="253" y="322"/>
                  </a:lnTo>
                  <a:lnTo>
                    <a:pt x="249" y="325"/>
                  </a:lnTo>
                  <a:lnTo>
                    <a:pt x="249" y="325"/>
                  </a:lnTo>
                  <a:lnTo>
                    <a:pt x="253" y="324"/>
                  </a:lnTo>
                  <a:lnTo>
                    <a:pt x="254" y="322"/>
                  </a:lnTo>
                  <a:lnTo>
                    <a:pt x="256" y="319"/>
                  </a:lnTo>
                  <a:lnTo>
                    <a:pt x="259" y="318"/>
                  </a:lnTo>
                  <a:lnTo>
                    <a:pt x="259" y="318"/>
                  </a:lnTo>
                  <a:lnTo>
                    <a:pt x="257" y="319"/>
                  </a:lnTo>
                  <a:lnTo>
                    <a:pt x="257" y="319"/>
                  </a:lnTo>
                  <a:lnTo>
                    <a:pt x="262" y="316"/>
                  </a:lnTo>
                  <a:lnTo>
                    <a:pt x="265" y="315"/>
                  </a:lnTo>
                  <a:lnTo>
                    <a:pt x="265" y="316"/>
                  </a:lnTo>
                  <a:lnTo>
                    <a:pt x="263" y="316"/>
                  </a:lnTo>
                  <a:lnTo>
                    <a:pt x="263" y="316"/>
                  </a:lnTo>
                  <a:lnTo>
                    <a:pt x="269" y="313"/>
                  </a:lnTo>
                  <a:lnTo>
                    <a:pt x="269" y="313"/>
                  </a:lnTo>
                  <a:lnTo>
                    <a:pt x="276" y="307"/>
                  </a:lnTo>
                  <a:lnTo>
                    <a:pt x="276" y="307"/>
                  </a:lnTo>
                  <a:lnTo>
                    <a:pt x="281" y="303"/>
                  </a:lnTo>
                  <a:lnTo>
                    <a:pt x="282" y="300"/>
                  </a:lnTo>
                  <a:lnTo>
                    <a:pt x="282" y="300"/>
                  </a:lnTo>
                  <a:lnTo>
                    <a:pt x="283" y="304"/>
                  </a:lnTo>
                  <a:lnTo>
                    <a:pt x="283" y="304"/>
                  </a:lnTo>
                  <a:lnTo>
                    <a:pt x="283" y="302"/>
                  </a:lnTo>
                  <a:lnTo>
                    <a:pt x="283" y="302"/>
                  </a:lnTo>
                  <a:lnTo>
                    <a:pt x="285" y="296"/>
                  </a:lnTo>
                  <a:lnTo>
                    <a:pt x="285" y="296"/>
                  </a:lnTo>
                  <a:lnTo>
                    <a:pt x="286" y="293"/>
                  </a:lnTo>
                  <a:lnTo>
                    <a:pt x="286" y="293"/>
                  </a:lnTo>
                  <a:lnTo>
                    <a:pt x="289" y="290"/>
                  </a:lnTo>
                  <a:lnTo>
                    <a:pt x="289" y="290"/>
                  </a:lnTo>
                  <a:lnTo>
                    <a:pt x="292" y="293"/>
                  </a:lnTo>
                  <a:lnTo>
                    <a:pt x="292" y="294"/>
                  </a:lnTo>
                  <a:lnTo>
                    <a:pt x="292" y="297"/>
                  </a:lnTo>
                  <a:lnTo>
                    <a:pt x="292" y="297"/>
                  </a:lnTo>
                  <a:lnTo>
                    <a:pt x="295" y="294"/>
                  </a:lnTo>
                  <a:lnTo>
                    <a:pt x="298" y="291"/>
                  </a:lnTo>
                  <a:lnTo>
                    <a:pt x="298" y="291"/>
                  </a:lnTo>
                  <a:lnTo>
                    <a:pt x="295" y="291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8" y="287"/>
                  </a:lnTo>
                  <a:lnTo>
                    <a:pt x="302" y="285"/>
                  </a:lnTo>
                  <a:lnTo>
                    <a:pt x="302" y="285"/>
                  </a:lnTo>
                  <a:lnTo>
                    <a:pt x="301" y="285"/>
                  </a:lnTo>
                  <a:lnTo>
                    <a:pt x="301" y="284"/>
                  </a:lnTo>
                  <a:lnTo>
                    <a:pt x="301" y="281"/>
                  </a:lnTo>
                  <a:lnTo>
                    <a:pt x="301" y="280"/>
                  </a:lnTo>
                  <a:lnTo>
                    <a:pt x="301" y="280"/>
                  </a:lnTo>
                  <a:lnTo>
                    <a:pt x="304" y="281"/>
                  </a:lnTo>
                  <a:lnTo>
                    <a:pt x="304" y="284"/>
                  </a:lnTo>
                  <a:lnTo>
                    <a:pt x="304" y="284"/>
                  </a:lnTo>
                  <a:lnTo>
                    <a:pt x="305" y="280"/>
                  </a:lnTo>
                  <a:lnTo>
                    <a:pt x="305" y="280"/>
                  </a:lnTo>
                  <a:lnTo>
                    <a:pt x="307" y="275"/>
                  </a:lnTo>
                  <a:lnTo>
                    <a:pt x="307" y="275"/>
                  </a:lnTo>
                  <a:lnTo>
                    <a:pt x="307" y="277"/>
                  </a:lnTo>
                  <a:lnTo>
                    <a:pt x="307" y="277"/>
                  </a:lnTo>
                  <a:lnTo>
                    <a:pt x="310" y="277"/>
                  </a:lnTo>
                  <a:lnTo>
                    <a:pt x="310" y="277"/>
                  </a:lnTo>
                  <a:lnTo>
                    <a:pt x="312" y="274"/>
                  </a:lnTo>
                  <a:lnTo>
                    <a:pt x="315" y="269"/>
                  </a:lnTo>
                  <a:lnTo>
                    <a:pt x="312" y="272"/>
                  </a:lnTo>
                  <a:lnTo>
                    <a:pt x="312" y="272"/>
                  </a:lnTo>
                  <a:lnTo>
                    <a:pt x="315" y="268"/>
                  </a:lnTo>
                  <a:lnTo>
                    <a:pt x="315" y="263"/>
                  </a:lnTo>
                  <a:lnTo>
                    <a:pt x="315" y="259"/>
                  </a:lnTo>
                  <a:lnTo>
                    <a:pt x="317" y="255"/>
                  </a:lnTo>
                  <a:lnTo>
                    <a:pt x="317" y="255"/>
                  </a:lnTo>
                  <a:lnTo>
                    <a:pt x="318" y="258"/>
                  </a:lnTo>
                  <a:lnTo>
                    <a:pt x="321" y="258"/>
                  </a:lnTo>
                  <a:lnTo>
                    <a:pt x="323" y="256"/>
                  </a:lnTo>
                  <a:lnTo>
                    <a:pt x="323" y="256"/>
                  </a:lnTo>
                  <a:lnTo>
                    <a:pt x="321" y="249"/>
                  </a:lnTo>
                  <a:lnTo>
                    <a:pt x="321" y="249"/>
                  </a:lnTo>
                  <a:lnTo>
                    <a:pt x="321" y="247"/>
                  </a:lnTo>
                  <a:lnTo>
                    <a:pt x="321" y="247"/>
                  </a:lnTo>
                  <a:lnTo>
                    <a:pt x="324" y="240"/>
                  </a:lnTo>
                  <a:lnTo>
                    <a:pt x="324" y="240"/>
                  </a:lnTo>
                  <a:lnTo>
                    <a:pt x="326" y="253"/>
                  </a:lnTo>
                  <a:lnTo>
                    <a:pt x="326" y="253"/>
                  </a:lnTo>
                  <a:lnTo>
                    <a:pt x="327" y="252"/>
                  </a:lnTo>
                  <a:lnTo>
                    <a:pt x="328" y="249"/>
                  </a:lnTo>
                  <a:lnTo>
                    <a:pt x="328" y="249"/>
                  </a:lnTo>
                  <a:lnTo>
                    <a:pt x="330" y="249"/>
                  </a:lnTo>
                  <a:lnTo>
                    <a:pt x="330" y="249"/>
                  </a:lnTo>
                  <a:lnTo>
                    <a:pt x="328" y="253"/>
                  </a:lnTo>
                  <a:lnTo>
                    <a:pt x="334" y="243"/>
                  </a:lnTo>
                  <a:lnTo>
                    <a:pt x="334" y="243"/>
                  </a:lnTo>
                  <a:lnTo>
                    <a:pt x="333" y="242"/>
                  </a:lnTo>
                  <a:lnTo>
                    <a:pt x="334" y="239"/>
                  </a:lnTo>
                  <a:lnTo>
                    <a:pt x="334" y="239"/>
                  </a:lnTo>
                  <a:lnTo>
                    <a:pt x="334" y="236"/>
                  </a:lnTo>
                  <a:lnTo>
                    <a:pt x="333" y="234"/>
                  </a:lnTo>
                  <a:lnTo>
                    <a:pt x="333" y="234"/>
                  </a:lnTo>
                  <a:lnTo>
                    <a:pt x="333" y="236"/>
                  </a:lnTo>
                  <a:lnTo>
                    <a:pt x="333" y="236"/>
                  </a:lnTo>
                  <a:lnTo>
                    <a:pt x="333" y="240"/>
                  </a:lnTo>
                  <a:lnTo>
                    <a:pt x="333" y="240"/>
                  </a:lnTo>
                  <a:lnTo>
                    <a:pt x="331" y="246"/>
                  </a:lnTo>
                  <a:lnTo>
                    <a:pt x="331" y="246"/>
                  </a:lnTo>
                  <a:lnTo>
                    <a:pt x="330" y="244"/>
                  </a:lnTo>
                  <a:lnTo>
                    <a:pt x="328" y="240"/>
                  </a:lnTo>
                  <a:lnTo>
                    <a:pt x="330" y="236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3" y="230"/>
                  </a:lnTo>
                  <a:lnTo>
                    <a:pt x="336" y="233"/>
                  </a:lnTo>
                  <a:lnTo>
                    <a:pt x="336" y="233"/>
                  </a:lnTo>
                  <a:lnTo>
                    <a:pt x="336" y="228"/>
                  </a:lnTo>
                  <a:lnTo>
                    <a:pt x="337" y="224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9" y="225"/>
                  </a:lnTo>
                  <a:lnTo>
                    <a:pt x="339" y="223"/>
                  </a:lnTo>
                  <a:lnTo>
                    <a:pt x="339" y="220"/>
                  </a:lnTo>
                  <a:lnTo>
                    <a:pt x="340" y="215"/>
                  </a:lnTo>
                  <a:lnTo>
                    <a:pt x="340" y="215"/>
                  </a:lnTo>
                  <a:lnTo>
                    <a:pt x="342" y="212"/>
                  </a:lnTo>
                  <a:lnTo>
                    <a:pt x="343" y="212"/>
                  </a:lnTo>
                  <a:lnTo>
                    <a:pt x="343" y="211"/>
                  </a:lnTo>
                  <a:lnTo>
                    <a:pt x="343" y="211"/>
                  </a:lnTo>
                  <a:lnTo>
                    <a:pt x="339" y="212"/>
                  </a:lnTo>
                  <a:lnTo>
                    <a:pt x="334" y="211"/>
                  </a:lnTo>
                  <a:lnTo>
                    <a:pt x="334" y="211"/>
                  </a:lnTo>
                  <a:close/>
                  <a:moveTo>
                    <a:pt x="214" y="335"/>
                  </a:moveTo>
                  <a:lnTo>
                    <a:pt x="214" y="335"/>
                  </a:lnTo>
                  <a:lnTo>
                    <a:pt x="217" y="334"/>
                  </a:lnTo>
                  <a:lnTo>
                    <a:pt x="217" y="334"/>
                  </a:lnTo>
                  <a:lnTo>
                    <a:pt x="215" y="335"/>
                  </a:lnTo>
                  <a:lnTo>
                    <a:pt x="214" y="335"/>
                  </a:lnTo>
                  <a:lnTo>
                    <a:pt x="214" y="335"/>
                  </a:lnTo>
                  <a:close/>
                  <a:moveTo>
                    <a:pt x="215" y="121"/>
                  </a:moveTo>
                  <a:lnTo>
                    <a:pt x="215" y="121"/>
                  </a:lnTo>
                  <a:lnTo>
                    <a:pt x="215" y="121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7" y="121"/>
                  </a:lnTo>
                  <a:lnTo>
                    <a:pt x="218" y="123"/>
                  </a:lnTo>
                  <a:lnTo>
                    <a:pt x="218" y="123"/>
                  </a:lnTo>
                  <a:lnTo>
                    <a:pt x="217" y="124"/>
                  </a:lnTo>
                  <a:lnTo>
                    <a:pt x="217" y="124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4" y="123"/>
                  </a:lnTo>
                  <a:lnTo>
                    <a:pt x="212" y="124"/>
                  </a:lnTo>
                  <a:lnTo>
                    <a:pt x="212" y="124"/>
                  </a:lnTo>
                  <a:lnTo>
                    <a:pt x="214" y="126"/>
                  </a:lnTo>
                  <a:lnTo>
                    <a:pt x="214" y="12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14" y="126"/>
                  </a:lnTo>
                  <a:lnTo>
                    <a:pt x="214" y="129"/>
                  </a:lnTo>
                  <a:lnTo>
                    <a:pt x="214" y="127"/>
                  </a:lnTo>
                  <a:lnTo>
                    <a:pt x="218" y="132"/>
                  </a:lnTo>
                  <a:lnTo>
                    <a:pt x="218" y="132"/>
                  </a:lnTo>
                  <a:lnTo>
                    <a:pt x="225" y="132"/>
                  </a:lnTo>
                  <a:lnTo>
                    <a:pt x="230" y="132"/>
                  </a:lnTo>
                  <a:lnTo>
                    <a:pt x="234" y="133"/>
                  </a:lnTo>
                  <a:lnTo>
                    <a:pt x="234" y="133"/>
                  </a:lnTo>
                  <a:lnTo>
                    <a:pt x="231" y="135"/>
                  </a:lnTo>
                  <a:lnTo>
                    <a:pt x="231" y="138"/>
                  </a:lnTo>
                  <a:lnTo>
                    <a:pt x="231" y="138"/>
                  </a:lnTo>
                  <a:lnTo>
                    <a:pt x="230" y="136"/>
                  </a:lnTo>
                  <a:lnTo>
                    <a:pt x="228" y="135"/>
                  </a:lnTo>
                  <a:lnTo>
                    <a:pt x="224" y="133"/>
                  </a:lnTo>
                  <a:lnTo>
                    <a:pt x="224" y="133"/>
                  </a:lnTo>
                  <a:lnTo>
                    <a:pt x="224" y="135"/>
                  </a:lnTo>
                  <a:lnTo>
                    <a:pt x="224" y="135"/>
                  </a:lnTo>
                  <a:lnTo>
                    <a:pt x="230" y="136"/>
                  </a:lnTo>
                  <a:lnTo>
                    <a:pt x="230" y="136"/>
                  </a:lnTo>
                  <a:lnTo>
                    <a:pt x="230" y="139"/>
                  </a:lnTo>
                  <a:lnTo>
                    <a:pt x="231" y="141"/>
                  </a:lnTo>
                  <a:lnTo>
                    <a:pt x="231" y="141"/>
                  </a:lnTo>
                  <a:lnTo>
                    <a:pt x="233" y="139"/>
                  </a:lnTo>
                  <a:lnTo>
                    <a:pt x="234" y="139"/>
                  </a:lnTo>
                  <a:lnTo>
                    <a:pt x="238" y="141"/>
                  </a:lnTo>
                  <a:lnTo>
                    <a:pt x="238" y="141"/>
                  </a:lnTo>
                  <a:lnTo>
                    <a:pt x="237" y="142"/>
                  </a:lnTo>
                  <a:lnTo>
                    <a:pt x="234" y="141"/>
                  </a:lnTo>
                  <a:lnTo>
                    <a:pt x="234" y="141"/>
                  </a:lnTo>
                  <a:lnTo>
                    <a:pt x="235" y="142"/>
                  </a:lnTo>
                  <a:lnTo>
                    <a:pt x="238" y="142"/>
                  </a:lnTo>
                  <a:lnTo>
                    <a:pt x="240" y="142"/>
                  </a:lnTo>
                  <a:lnTo>
                    <a:pt x="241" y="143"/>
                  </a:lnTo>
                  <a:lnTo>
                    <a:pt x="241" y="143"/>
                  </a:lnTo>
                  <a:lnTo>
                    <a:pt x="240" y="142"/>
                  </a:lnTo>
                  <a:lnTo>
                    <a:pt x="240" y="142"/>
                  </a:lnTo>
                  <a:lnTo>
                    <a:pt x="243" y="143"/>
                  </a:lnTo>
                  <a:lnTo>
                    <a:pt x="244" y="145"/>
                  </a:lnTo>
                  <a:lnTo>
                    <a:pt x="244" y="146"/>
                  </a:lnTo>
                  <a:lnTo>
                    <a:pt x="243" y="145"/>
                  </a:lnTo>
                  <a:lnTo>
                    <a:pt x="243" y="145"/>
                  </a:lnTo>
                  <a:lnTo>
                    <a:pt x="251" y="151"/>
                  </a:lnTo>
                  <a:lnTo>
                    <a:pt x="254" y="151"/>
                  </a:lnTo>
                  <a:lnTo>
                    <a:pt x="257" y="151"/>
                  </a:lnTo>
                  <a:lnTo>
                    <a:pt x="257" y="151"/>
                  </a:lnTo>
                  <a:lnTo>
                    <a:pt x="254" y="154"/>
                  </a:lnTo>
                  <a:lnTo>
                    <a:pt x="263" y="151"/>
                  </a:lnTo>
                  <a:lnTo>
                    <a:pt x="266" y="152"/>
                  </a:lnTo>
                  <a:lnTo>
                    <a:pt x="266" y="152"/>
                  </a:lnTo>
                  <a:lnTo>
                    <a:pt x="263" y="157"/>
                  </a:lnTo>
                  <a:lnTo>
                    <a:pt x="262" y="158"/>
                  </a:lnTo>
                  <a:lnTo>
                    <a:pt x="260" y="158"/>
                  </a:lnTo>
                  <a:lnTo>
                    <a:pt x="260" y="158"/>
                  </a:lnTo>
                  <a:lnTo>
                    <a:pt x="262" y="160"/>
                  </a:lnTo>
                  <a:lnTo>
                    <a:pt x="265" y="160"/>
                  </a:lnTo>
                  <a:lnTo>
                    <a:pt x="265" y="160"/>
                  </a:lnTo>
                  <a:lnTo>
                    <a:pt x="265" y="158"/>
                  </a:lnTo>
                  <a:lnTo>
                    <a:pt x="266" y="157"/>
                  </a:lnTo>
                  <a:lnTo>
                    <a:pt x="266" y="157"/>
                  </a:lnTo>
                  <a:lnTo>
                    <a:pt x="267" y="160"/>
                  </a:lnTo>
                  <a:lnTo>
                    <a:pt x="269" y="162"/>
                  </a:lnTo>
                  <a:lnTo>
                    <a:pt x="269" y="162"/>
                  </a:lnTo>
                  <a:lnTo>
                    <a:pt x="270" y="161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2"/>
                  </a:lnTo>
                  <a:lnTo>
                    <a:pt x="270" y="164"/>
                  </a:lnTo>
                  <a:lnTo>
                    <a:pt x="270" y="164"/>
                  </a:lnTo>
                  <a:lnTo>
                    <a:pt x="273" y="162"/>
                  </a:lnTo>
                  <a:lnTo>
                    <a:pt x="273" y="162"/>
                  </a:lnTo>
                  <a:lnTo>
                    <a:pt x="275" y="162"/>
                  </a:lnTo>
                  <a:lnTo>
                    <a:pt x="275" y="162"/>
                  </a:lnTo>
                  <a:lnTo>
                    <a:pt x="273" y="164"/>
                  </a:lnTo>
                  <a:lnTo>
                    <a:pt x="272" y="165"/>
                  </a:lnTo>
                  <a:lnTo>
                    <a:pt x="272" y="165"/>
                  </a:lnTo>
                  <a:lnTo>
                    <a:pt x="273" y="165"/>
                  </a:lnTo>
                  <a:lnTo>
                    <a:pt x="275" y="167"/>
                  </a:lnTo>
                  <a:lnTo>
                    <a:pt x="275" y="167"/>
                  </a:lnTo>
                  <a:lnTo>
                    <a:pt x="275" y="165"/>
                  </a:lnTo>
                  <a:lnTo>
                    <a:pt x="275" y="165"/>
                  </a:lnTo>
                  <a:lnTo>
                    <a:pt x="278" y="167"/>
                  </a:lnTo>
                  <a:lnTo>
                    <a:pt x="281" y="167"/>
                  </a:lnTo>
                  <a:lnTo>
                    <a:pt x="281" y="167"/>
                  </a:lnTo>
                  <a:lnTo>
                    <a:pt x="285" y="167"/>
                  </a:lnTo>
                  <a:lnTo>
                    <a:pt x="288" y="168"/>
                  </a:lnTo>
                  <a:lnTo>
                    <a:pt x="288" y="168"/>
                  </a:lnTo>
                  <a:lnTo>
                    <a:pt x="283" y="168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5" y="171"/>
                  </a:lnTo>
                  <a:lnTo>
                    <a:pt x="282" y="170"/>
                  </a:lnTo>
                  <a:lnTo>
                    <a:pt x="282" y="170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79" y="170"/>
                  </a:lnTo>
                  <a:lnTo>
                    <a:pt x="279" y="170"/>
                  </a:lnTo>
                  <a:lnTo>
                    <a:pt x="278" y="171"/>
                  </a:lnTo>
                  <a:lnTo>
                    <a:pt x="278" y="171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2" y="171"/>
                  </a:lnTo>
                  <a:lnTo>
                    <a:pt x="272" y="171"/>
                  </a:lnTo>
                  <a:lnTo>
                    <a:pt x="275" y="173"/>
                  </a:lnTo>
                  <a:lnTo>
                    <a:pt x="276" y="174"/>
                  </a:lnTo>
                  <a:lnTo>
                    <a:pt x="276" y="174"/>
                  </a:lnTo>
                  <a:lnTo>
                    <a:pt x="276" y="173"/>
                  </a:lnTo>
                  <a:lnTo>
                    <a:pt x="276" y="173"/>
                  </a:lnTo>
                  <a:lnTo>
                    <a:pt x="276" y="171"/>
                  </a:lnTo>
                  <a:lnTo>
                    <a:pt x="276" y="171"/>
                  </a:lnTo>
                  <a:lnTo>
                    <a:pt x="279" y="171"/>
                  </a:lnTo>
                  <a:lnTo>
                    <a:pt x="282" y="173"/>
                  </a:lnTo>
                  <a:lnTo>
                    <a:pt x="282" y="173"/>
                  </a:lnTo>
                  <a:lnTo>
                    <a:pt x="282" y="174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78" y="174"/>
                  </a:lnTo>
                  <a:lnTo>
                    <a:pt x="275" y="173"/>
                  </a:lnTo>
                  <a:lnTo>
                    <a:pt x="275" y="173"/>
                  </a:lnTo>
                  <a:lnTo>
                    <a:pt x="275" y="174"/>
                  </a:lnTo>
                  <a:lnTo>
                    <a:pt x="273" y="176"/>
                  </a:lnTo>
                  <a:lnTo>
                    <a:pt x="273" y="176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6"/>
                  </a:lnTo>
                  <a:lnTo>
                    <a:pt x="272" y="176"/>
                  </a:lnTo>
                  <a:lnTo>
                    <a:pt x="270" y="177"/>
                  </a:lnTo>
                  <a:lnTo>
                    <a:pt x="270" y="177"/>
                  </a:lnTo>
                  <a:lnTo>
                    <a:pt x="269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70" y="180"/>
                  </a:lnTo>
                  <a:lnTo>
                    <a:pt x="273" y="183"/>
                  </a:lnTo>
                  <a:lnTo>
                    <a:pt x="269" y="186"/>
                  </a:lnTo>
                  <a:lnTo>
                    <a:pt x="269" y="184"/>
                  </a:lnTo>
                  <a:lnTo>
                    <a:pt x="269" y="184"/>
                  </a:lnTo>
                  <a:lnTo>
                    <a:pt x="269" y="186"/>
                  </a:lnTo>
                  <a:lnTo>
                    <a:pt x="266" y="187"/>
                  </a:lnTo>
                  <a:lnTo>
                    <a:pt x="266" y="187"/>
                  </a:lnTo>
                  <a:lnTo>
                    <a:pt x="265" y="184"/>
                  </a:lnTo>
                  <a:lnTo>
                    <a:pt x="265" y="183"/>
                  </a:lnTo>
                  <a:lnTo>
                    <a:pt x="265" y="182"/>
                  </a:lnTo>
                  <a:lnTo>
                    <a:pt x="265" y="182"/>
                  </a:lnTo>
                  <a:lnTo>
                    <a:pt x="263" y="184"/>
                  </a:lnTo>
                  <a:lnTo>
                    <a:pt x="263" y="184"/>
                  </a:lnTo>
                  <a:lnTo>
                    <a:pt x="263" y="183"/>
                  </a:lnTo>
                  <a:lnTo>
                    <a:pt x="262" y="183"/>
                  </a:lnTo>
                  <a:lnTo>
                    <a:pt x="262" y="183"/>
                  </a:lnTo>
                  <a:lnTo>
                    <a:pt x="260" y="184"/>
                  </a:lnTo>
                  <a:lnTo>
                    <a:pt x="260" y="186"/>
                  </a:lnTo>
                  <a:lnTo>
                    <a:pt x="262" y="186"/>
                  </a:lnTo>
                  <a:lnTo>
                    <a:pt x="262" y="186"/>
                  </a:lnTo>
                  <a:lnTo>
                    <a:pt x="259" y="187"/>
                  </a:lnTo>
                  <a:lnTo>
                    <a:pt x="256" y="189"/>
                  </a:lnTo>
                  <a:lnTo>
                    <a:pt x="256" y="189"/>
                  </a:lnTo>
                  <a:lnTo>
                    <a:pt x="257" y="190"/>
                  </a:lnTo>
                  <a:lnTo>
                    <a:pt x="256" y="193"/>
                  </a:lnTo>
                  <a:lnTo>
                    <a:pt x="254" y="195"/>
                  </a:lnTo>
                  <a:lnTo>
                    <a:pt x="254" y="195"/>
                  </a:lnTo>
                  <a:lnTo>
                    <a:pt x="253" y="195"/>
                  </a:lnTo>
                  <a:lnTo>
                    <a:pt x="253" y="195"/>
                  </a:lnTo>
                  <a:lnTo>
                    <a:pt x="243" y="201"/>
                  </a:lnTo>
                  <a:lnTo>
                    <a:pt x="243" y="201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199"/>
                  </a:lnTo>
                  <a:lnTo>
                    <a:pt x="240" y="199"/>
                  </a:lnTo>
                  <a:lnTo>
                    <a:pt x="238" y="202"/>
                  </a:lnTo>
                  <a:lnTo>
                    <a:pt x="238" y="202"/>
                  </a:lnTo>
                  <a:lnTo>
                    <a:pt x="237" y="202"/>
                  </a:lnTo>
                  <a:lnTo>
                    <a:pt x="237" y="201"/>
                  </a:lnTo>
                  <a:lnTo>
                    <a:pt x="238" y="199"/>
                  </a:lnTo>
                  <a:lnTo>
                    <a:pt x="237" y="199"/>
                  </a:lnTo>
                  <a:lnTo>
                    <a:pt x="237" y="199"/>
                  </a:lnTo>
                  <a:lnTo>
                    <a:pt x="237" y="202"/>
                  </a:lnTo>
                  <a:lnTo>
                    <a:pt x="234" y="205"/>
                  </a:lnTo>
                  <a:lnTo>
                    <a:pt x="234" y="205"/>
                  </a:lnTo>
                  <a:lnTo>
                    <a:pt x="235" y="205"/>
                  </a:lnTo>
                  <a:lnTo>
                    <a:pt x="237" y="203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203"/>
                  </a:lnTo>
                  <a:lnTo>
                    <a:pt x="227" y="212"/>
                  </a:lnTo>
                  <a:lnTo>
                    <a:pt x="227" y="212"/>
                  </a:lnTo>
                  <a:lnTo>
                    <a:pt x="221" y="215"/>
                  </a:lnTo>
                  <a:lnTo>
                    <a:pt x="212" y="220"/>
                  </a:lnTo>
                  <a:lnTo>
                    <a:pt x="212" y="220"/>
                  </a:lnTo>
                  <a:lnTo>
                    <a:pt x="211" y="22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3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4"/>
                  </a:lnTo>
                  <a:lnTo>
                    <a:pt x="189" y="236"/>
                  </a:lnTo>
                  <a:lnTo>
                    <a:pt x="189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12" y="284"/>
                  </a:lnTo>
                  <a:lnTo>
                    <a:pt x="112" y="278"/>
                  </a:lnTo>
                  <a:lnTo>
                    <a:pt x="112" y="278"/>
                  </a:lnTo>
                  <a:lnTo>
                    <a:pt x="115" y="277"/>
                  </a:lnTo>
                  <a:lnTo>
                    <a:pt x="116" y="275"/>
                  </a:lnTo>
                  <a:lnTo>
                    <a:pt x="116" y="275"/>
                  </a:lnTo>
                  <a:lnTo>
                    <a:pt x="116" y="274"/>
                  </a:lnTo>
                  <a:lnTo>
                    <a:pt x="116" y="269"/>
                  </a:lnTo>
                  <a:lnTo>
                    <a:pt x="118" y="266"/>
                  </a:lnTo>
                  <a:lnTo>
                    <a:pt x="116" y="263"/>
                  </a:lnTo>
                  <a:lnTo>
                    <a:pt x="116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2"/>
                  </a:lnTo>
                  <a:lnTo>
                    <a:pt x="118" y="258"/>
                  </a:lnTo>
                  <a:lnTo>
                    <a:pt x="118" y="259"/>
                  </a:lnTo>
                  <a:lnTo>
                    <a:pt x="118" y="259"/>
                  </a:lnTo>
                  <a:lnTo>
                    <a:pt x="118" y="249"/>
                  </a:lnTo>
                  <a:lnTo>
                    <a:pt x="119" y="240"/>
                  </a:lnTo>
                  <a:lnTo>
                    <a:pt x="118" y="240"/>
                  </a:lnTo>
                  <a:lnTo>
                    <a:pt x="118" y="240"/>
                  </a:lnTo>
                  <a:lnTo>
                    <a:pt x="119" y="237"/>
                  </a:lnTo>
                  <a:lnTo>
                    <a:pt x="119" y="237"/>
                  </a:lnTo>
                  <a:lnTo>
                    <a:pt x="118" y="237"/>
                  </a:lnTo>
                  <a:lnTo>
                    <a:pt x="118" y="239"/>
                  </a:lnTo>
                  <a:lnTo>
                    <a:pt x="118" y="240"/>
                  </a:lnTo>
                  <a:lnTo>
                    <a:pt x="116" y="240"/>
                  </a:lnTo>
                  <a:lnTo>
                    <a:pt x="116" y="240"/>
                  </a:lnTo>
                  <a:lnTo>
                    <a:pt x="118" y="237"/>
                  </a:lnTo>
                  <a:lnTo>
                    <a:pt x="118" y="233"/>
                  </a:lnTo>
                  <a:lnTo>
                    <a:pt x="118" y="228"/>
                  </a:lnTo>
                  <a:lnTo>
                    <a:pt x="121" y="225"/>
                  </a:lnTo>
                  <a:lnTo>
                    <a:pt x="121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8" y="224"/>
                  </a:lnTo>
                  <a:lnTo>
                    <a:pt x="119" y="224"/>
                  </a:lnTo>
                  <a:lnTo>
                    <a:pt x="118" y="223"/>
                  </a:lnTo>
                  <a:lnTo>
                    <a:pt x="118" y="223"/>
                  </a:lnTo>
                  <a:lnTo>
                    <a:pt x="119" y="221"/>
                  </a:lnTo>
                  <a:lnTo>
                    <a:pt x="121" y="220"/>
                  </a:lnTo>
                  <a:lnTo>
                    <a:pt x="121" y="220"/>
                  </a:lnTo>
                  <a:lnTo>
                    <a:pt x="121" y="221"/>
                  </a:lnTo>
                  <a:lnTo>
                    <a:pt x="121" y="221"/>
                  </a:lnTo>
                  <a:lnTo>
                    <a:pt x="121" y="217"/>
                  </a:lnTo>
                  <a:lnTo>
                    <a:pt x="121" y="214"/>
                  </a:lnTo>
                  <a:lnTo>
                    <a:pt x="121" y="217"/>
                  </a:lnTo>
                  <a:lnTo>
                    <a:pt x="121" y="217"/>
                  </a:lnTo>
                  <a:lnTo>
                    <a:pt x="119" y="205"/>
                  </a:lnTo>
                  <a:lnTo>
                    <a:pt x="119" y="199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0"/>
                  </a:lnTo>
                  <a:lnTo>
                    <a:pt x="118" y="187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6" y="179"/>
                  </a:lnTo>
                  <a:lnTo>
                    <a:pt x="116" y="179"/>
                  </a:lnTo>
                  <a:lnTo>
                    <a:pt x="118" y="179"/>
                  </a:lnTo>
                  <a:lnTo>
                    <a:pt x="118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8" y="173"/>
                  </a:lnTo>
                  <a:lnTo>
                    <a:pt x="115" y="170"/>
                  </a:lnTo>
                  <a:lnTo>
                    <a:pt x="116" y="170"/>
                  </a:lnTo>
                  <a:lnTo>
                    <a:pt x="116" y="170"/>
                  </a:lnTo>
                  <a:lnTo>
                    <a:pt x="115" y="168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6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9" y="161"/>
                  </a:lnTo>
                  <a:lnTo>
                    <a:pt x="118" y="158"/>
                  </a:lnTo>
                  <a:lnTo>
                    <a:pt x="118" y="155"/>
                  </a:lnTo>
                  <a:lnTo>
                    <a:pt x="119" y="154"/>
                  </a:lnTo>
                  <a:lnTo>
                    <a:pt x="119" y="154"/>
                  </a:lnTo>
                  <a:lnTo>
                    <a:pt x="118" y="152"/>
                  </a:lnTo>
                  <a:lnTo>
                    <a:pt x="116" y="155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5" y="157"/>
                  </a:lnTo>
                  <a:lnTo>
                    <a:pt x="115" y="152"/>
                  </a:lnTo>
                  <a:lnTo>
                    <a:pt x="115" y="152"/>
                  </a:lnTo>
                  <a:lnTo>
                    <a:pt x="116" y="149"/>
                  </a:lnTo>
                  <a:lnTo>
                    <a:pt x="118" y="148"/>
                  </a:lnTo>
                  <a:lnTo>
                    <a:pt x="119" y="143"/>
                  </a:lnTo>
                  <a:lnTo>
                    <a:pt x="119" y="143"/>
                  </a:lnTo>
                  <a:lnTo>
                    <a:pt x="119" y="145"/>
                  </a:lnTo>
                  <a:lnTo>
                    <a:pt x="119" y="145"/>
                  </a:lnTo>
                  <a:lnTo>
                    <a:pt x="119" y="142"/>
                  </a:lnTo>
                  <a:lnTo>
                    <a:pt x="119" y="141"/>
                  </a:lnTo>
                  <a:lnTo>
                    <a:pt x="119" y="139"/>
                  </a:lnTo>
                  <a:lnTo>
                    <a:pt x="119" y="139"/>
                  </a:lnTo>
                  <a:lnTo>
                    <a:pt x="118" y="138"/>
                  </a:lnTo>
                  <a:lnTo>
                    <a:pt x="118" y="136"/>
                  </a:lnTo>
                  <a:lnTo>
                    <a:pt x="118" y="136"/>
                  </a:lnTo>
                  <a:lnTo>
                    <a:pt x="116" y="136"/>
                  </a:lnTo>
                  <a:lnTo>
                    <a:pt x="118" y="141"/>
                  </a:lnTo>
                  <a:lnTo>
                    <a:pt x="118" y="141"/>
                  </a:lnTo>
                  <a:lnTo>
                    <a:pt x="115" y="136"/>
                  </a:lnTo>
                  <a:lnTo>
                    <a:pt x="115" y="133"/>
                  </a:lnTo>
                  <a:lnTo>
                    <a:pt x="115" y="130"/>
                  </a:lnTo>
                  <a:lnTo>
                    <a:pt x="115" y="130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16" y="132"/>
                  </a:lnTo>
                  <a:lnTo>
                    <a:pt x="116" y="129"/>
                  </a:lnTo>
                  <a:lnTo>
                    <a:pt x="116" y="129"/>
                  </a:lnTo>
                  <a:lnTo>
                    <a:pt x="118" y="130"/>
                  </a:lnTo>
                  <a:lnTo>
                    <a:pt x="119" y="133"/>
                  </a:lnTo>
                  <a:lnTo>
                    <a:pt x="119" y="136"/>
                  </a:lnTo>
                  <a:lnTo>
                    <a:pt x="119" y="138"/>
                  </a:lnTo>
                  <a:lnTo>
                    <a:pt x="119" y="138"/>
                  </a:lnTo>
                  <a:lnTo>
                    <a:pt x="119" y="136"/>
                  </a:lnTo>
                  <a:lnTo>
                    <a:pt x="119" y="135"/>
                  </a:lnTo>
                  <a:lnTo>
                    <a:pt x="119" y="133"/>
                  </a:lnTo>
                  <a:lnTo>
                    <a:pt x="121" y="135"/>
                  </a:lnTo>
                  <a:lnTo>
                    <a:pt x="121" y="135"/>
                  </a:lnTo>
                  <a:lnTo>
                    <a:pt x="119" y="132"/>
                  </a:lnTo>
                  <a:lnTo>
                    <a:pt x="119" y="130"/>
                  </a:lnTo>
                  <a:lnTo>
                    <a:pt x="119" y="127"/>
                  </a:lnTo>
                  <a:lnTo>
                    <a:pt x="118" y="126"/>
                  </a:lnTo>
                  <a:lnTo>
                    <a:pt x="119" y="126"/>
                  </a:lnTo>
                  <a:lnTo>
                    <a:pt x="119" y="126"/>
                  </a:lnTo>
                  <a:lnTo>
                    <a:pt x="119" y="123"/>
                  </a:lnTo>
                  <a:lnTo>
                    <a:pt x="121" y="124"/>
                  </a:lnTo>
                  <a:lnTo>
                    <a:pt x="121" y="124"/>
                  </a:lnTo>
                  <a:lnTo>
                    <a:pt x="121" y="123"/>
                  </a:lnTo>
                  <a:lnTo>
                    <a:pt x="121" y="120"/>
                  </a:lnTo>
                  <a:lnTo>
                    <a:pt x="122" y="119"/>
                  </a:lnTo>
                  <a:lnTo>
                    <a:pt x="122" y="117"/>
                  </a:lnTo>
                  <a:lnTo>
                    <a:pt x="122" y="117"/>
                  </a:lnTo>
                  <a:lnTo>
                    <a:pt x="121" y="119"/>
                  </a:lnTo>
                  <a:lnTo>
                    <a:pt x="121" y="120"/>
                  </a:lnTo>
                  <a:lnTo>
                    <a:pt x="119" y="120"/>
                  </a:lnTo>
                  <a:lnTo>
                    <a:pt x="118" y="120"/>
                  </a:lnTo>
                  <a:lnTo>
                    <a:pt x="118" y="120"/>
                  </a:lnTo>
                  <a:lnTo>
                    <a:pt x="118" y="117"/>
                  </a:lnTo>
                  <a:lnTo>
                    <a:pt x="119" y="114"/>
                  </a:lnTo>
                  <a:lnTo>
                    <a:pt x="121" y="113"/>
                  </a:lnTo>
                  <a:lnTo>
                    <a:pt x="122" y="108"/>
                  </a:lnTo>
                  <a:lnTo>
                    <a:pt x="122" y="108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2" y="107"/>
                  </a:lnTo>
                  <a:lnTo>
                    <a:pt x="122" y="107"/>
                  </a:lnTo>
                  <a:lnTo>
                    <a:pt x="122" y="104"/>
                  </a:lnTo>
                  <a:lnTo>
                    <a:pt x="121" y="104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21" y="104"/>
                  </a:lnTo>
                  <a:lnTo>
                    <a:pt x="119" y="102"/>
                  </a:lnTo>
                  <a:lnTo>
                    <a:pt x="118" y="100"/>
                  </a:lnTo>
                  <a:lnTo>
                    <a:pt x="119" y="100"/>
                  </a:lnTo>
                  <a:lnTo>
                    <a:pt x="119" y="100"/>
                  </a:lnTo>
                  <a:lnTo>
                    <a:pt x="119" y="97"/>
                  </a:lnTo>
                  <a:lnTo>
                    <a:pt x="118" y="97"/>
                  </a:lnTo>
                  <a:lnTo>
                    <a:pt x="118" y="95"/>
                  </a:lnTo>
                  <a:lnTo>
                    <a:pt x="118" y="94"/>
                  </a:lnTo>
                  <a:lnTo>
                    <a:pt x="119" y="95"/>
                  </a:lnTo>
                  <a:lnTo>
                    <a:pt x="119" y="92"/>
                  </a:lnTo>
                  <a:lnTo>
                    <a:pt x="121" y="94"/>
                  </a:lnTo>
                  <a:lnTo>
                    <a:pt x="121" y="94"/>
                  </a:lnTo>
                  <a:lnTo>
                    <a:pt x="121" y="89"/>
                  </a:lnTo>
                  <a:lnTo>
                    <a:pt x="121" y="86"/>
                  </a:lnTo>
                  <a:lnTo>
                    <a:pt x="121" y="86"/>
                  </a:lnTo>
                  <a:lnTo>
                    <a:pt x="119" y="86"/>
                  </a:lnTo>
                  <a:lnTo>
                    <a:pt x="118" y="83"/>
                  </a:lnTo>
                  <a:lnTo>
                    <a:pt x="118" y="83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1"/>
                  </a:lnTo>
                  <a:lnTo>
                    <a:pt x="119" y="81"/>
                  </a:lnTo>
                  <a:lnTo>
                    <a:pt x="121" y="82"/>
                  </a:lnTo>
                  <a:lnTo>
                    <a:pt x="119" y="83"/>
                  </a:lnTo>
                  <a:lnTo>
                    <a:pt x="119" y="83"/>
                  </a:lnTo>
                  <a:lnTo>
                    <a:pt x="121" y="85"/>
                  </a:lnTo>
                  <a:lnTo>
                    <a:pt x="121" y="85"/>
                  </a:lnTo>
                  <a:lnTo>
                    <a:pt x="122" y="82"/>
                  </a:lnTo>
                  <a:lnTo>
                    <a:pt x="122" y="82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81"/>
                  </a:lnTo>
                  <a:lnTo>
                    <a:pt x="121" y="81"/>
                  </a:lnTo>
                  <a:lnTo>
                    <a:pt x="119" y="79"/>
                  </a:lnTo>
                  <a:lnTo>
                    <a:pt x="119" y="79"/>
                  </a:lnTo>
                  <a:lnTo>
                    <a:pt x="119" y="78"/>
                  </a:lnTo>
                  <a:lnTo>
                    <a:pt x="119" y="78"/>
                  </a:lnTo>
                  <a:lnTo>
                    <a:pt x="121" y="79"/>
                  </a:lnTo>
                  <a:lnTo>
                    <a:pt x="121" y="79"/>
                  </a:lnTo>
                  <a:lnTo>
                    <a:pt x="119" y="76"/>
                  </a:lnTo>
                  <a:lnTo>
                    <a:pt x="119" y="76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78"/>
                  </a:lnTo>
                  <a:lnTo>
                    <a:pt x="121" y="78"/>
                  </a:lnTo>
                  <a:lnTo>
                    <a:pt x="124" y="79"/>
                  </a:lnTo>
                  <a:lnTo>
                    <a:pt x="124" y="79"/>
                  </a:lnTo>
                  <a:lnTo>
                    <a:pt x="122" y="78"/>
                  </a:lnTo>
                  <a:lnTo>
                    <a:pt x="122" y="78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3"/>
                  </a:lnTo>
                  <a:lnTo>
                    <a:pt x="122" y="73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9"/>
                  </a:lnTo>
                  <a:lnTo>
                    <a:pt x="125" y="79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8" y="76"/>
                  </a:lnTo>
                  <a:lnTo>
                    <a:pt x="128" y="76"/>
                  </a:lnTo>
                  <a:lnTo>
                    <a:pt x="131" y="78"/>
                  </a:lnTo>
                  <a:lnTo>
                    <a:pt x="132" y="79"/>
                  </a:lnTo>
                  <a:lnTo>
                    <a:pt x="132" y="79"/>
                  </a:lnTo>
                  <a:lnTo>
                    <a:pt x="129" y="78"/>
                  </a:lnTo>
                  <a:lnTo>
                    <a:pt x="131" y="81"/>
                  </a:lnTo>
                  <a:lnTo>
                    <a:pt x="131" y="81"/>
                  </a:lnTo>
                  <a:lnTo>
                    <a:pt x="126" y="81"/>
                  </a:lnTo>
                  <a:lnTo>
                    <a:pt x="126" y="81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28" y="81"/>
                  </a:lnTo>
                  <a:lnTo>
                    <a:pt x="129" y="81"/>
                  </a:lnTo>
                  <a:lnTo>
                    <a:pt x="132" y="82"/>
                  </a:lnTo>
                  <a:lnTo>
                    <a:pt x="135" y="83"/>
                  </a:lnTo>
                  <a:lnTo>
                    <a:pt x="137" y="83"/>
                  </a:lnTo>
                  <a:lnTo>
                    <a:pt x="138" y="83"/>
                  </a:lnTo>
                  <a:lnTo>
                    <a:pt x="140" y="85"/>
                  </a:lnTo>
                  <a:lnTo>
                    <a:pt x="140" y="85"/>
                  </a:lnTo>
                  <a:lnTo>
                    <a:pt x="138" y="85"/>
                  </a:lnTo>
                  <a:lnTo>
                    <a:pt x="138" y="85"/>
                  </a:lnTo>
                  <a:lnTo>
                    <a:pt x="140" y="86"/>
                  </a:lnTo>
                  <a:lnTo>
                    <a:pt x="141" y="85"/>
                  </a:lnTo>
                  <a:lnTo>
                    <a:pt x="144" y="85"/>
                  </a:lnTo>
                  <a:lnTo>
                    <a:pt x="145" y="86"/>
                  </a:lnTo>
                  <a:lnTo>
                    <a:pt x="145" y="86"/>
                  </a:lnTo>
                  <a:lnTo>
                    <a:pt x="147" y="88"/>
                  </a:lnTo>
                  <a:lnTo>
                    <a:pt x="147" y="88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7" y="92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58" y="94"/>
                  </a:lnTo>
                  <a:lnTo>
                    <a:pt x="156" y="94"/>
                  </a:lnTo>
                  <a:lnTo>
                    <a:pt x="156" y="94"/>
                  </a:lnTo>
                  <a:lnTo>
                    <a:pt x="157" y="95"/>
                  </a:lnTo>
                  <a:lnTo>
                    <a:pt x="158" y="97"/>
                  </a:lnTo>
                  <a:lnTo>
                    <a:pt x="160" y="97"/>
                  </a:lnTo>
                  <a:lnTo>
                    <a:pt x="163" y="100"/>
                  </a:lnTo>
                  <a:lnTo>
                    <a:pt x="160" y="98"/>
                  </a:lnTo>
                  <a:lnTo>
                    <a:pt x="160" y="98"/>
                  </a:lnTo>
                  <a:lnTo>
                    <a:pt x="160" y="100"/>
                  </a:lnTo>
                  <a:lnTo>
                    <a:pt x="161" y="101"/>
                  </a:lnTo>
                  <a:lnTo>
                    <a:pt x="164" y="105"/>
                  </a:lnTo>
                  <a:lnTo>
                    <a:pt x="164" y="105"/>
                  </a:lnTo>
                  <a:lnTo>
                    <a:pt x="163" y="101"/>
                  </a:lnTo>
                  <a:lnTo>
                    <a:pt x="163" y="100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6" y="100"/>
                  </a:lnTo>
                  <a:lnTo>
                    <a:pt x="167" y="100"/>
                  </a:lnTo>
                  <a:lnTo>
                    <a:pt x="167" y="100"/>
                  </a:lnTo>
                  <a:lnTo>
                    <a:pt x="169" y="102"/>
                  </a:lnTo>
                  <a:lnTo>
                    <a:pt x="170" y="104"/>
                  </a:lnTo>
                  <a:lnTo>
                    <a:pt x="169" y="105"/>
                  </a:lnTo>
                  <a:lnTo>
                    <a:pt x="169" y="105"/>
                  </a:lnTo>
                  <a:lnTo>
                    <a:pt x="172" y="105"/>
                  </a:lnTo>
                  <a:lnTo>
                    <a:pt x="173" y="104"/>
                  </a:lnTo>
                  <a:lnTo>
                    <a:pt x="173" y="104"/>
                  </a:lnTo>
                  <a:lnTo>
                    <a:pt x="174" y="107"/>
                  </a:lnTo>
                  <a:lnTo>
                    <a:pt x="174" y="110"/>
                  </a:lnTo>
                  <a:lnTo>
                    <a:pt x="174" y="110"/>
                  </a:lnTo>
                  <a:lnTo>
                    <a:pt x="176" y="110"/>
                  </a:lnTo>
                  <a:lnTo>
                    <a:pt x="176" y="108"/>
                  </a:lnTo>
                  <a:lnTo>
                    <a:pt x="176" y="107"/>
                  </a:lnTo>
                  <a:lnTo>
                    <a:pt x="177" y="108"/>
                  </a:lnTo>
                  <a:lnTo>
                    <a:pt x="177" y="108"/>
                  </a:lnTo>
                  <a:lnTo>
                    <a:pt x="182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3"/>
                  </a:lnTo>
                  <a:lnTo>
                    <a:pt x="187" y="113"/>
                  </a:lnTo>
                  <a:lnTo>
                    <a:pt x="186" y="114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4"/>
                  </a:lnTo>
                  <a:lnTo>
                    <a:pt x="189" y="114"/>
                  </a:lnTo>
                  <a:lnTo>
                    <a:pt x="190" y="113"/>
                  </a:lnTo>
                  <a:lnTo>
                    <a:pt x="192" y="113"/>
                  </a:lnTo>
                  <a:lnTo>
                    <a:pt x="193" y="113"/>
                  </a:lnTo>
                  <a:lnTo>
                    <a:pt x="193" y="113"/>
                  </a:lnTo>
                  <a:lnTo>
                    <a:pt x="195" y="113"/>
                  </a:lnTo>
                  <a:lnTo>
                    <a:pt x="196" y="116"/>
                  </a:lnTo>
                  <a:lnTo>
                    <a:pt x="198" y="119"/>
                  </a:lnTo>
                  <a:lnTo>
                    <a:pt x="201" y="119"/>
                  </a:lnTo>
                  <a:lnTo>
                    <a:pt x="201" y="119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208" y="121"/>
                  </a:lnTo>
                  <a:lnTo>
                    <a:pt x="209" y="124"/>
                  </a:lnTo>
                  <a:lnTo>
                    <a:pt x="209" y="124"/>
                  </a:lnTo>
                  <a:lnTo>
                    <a:pt x="209" y="123"/>
                  </a:lnTo>
                  <a:lnTo>
                    <a:pt x="211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close/>
                  <a:moveTo>
                    <a:pt x="218" y="127"/>
                  </a:moveTo>
                  <a:lnTo>
                    <a:pt x="218" y="127"/>
                  </a:lnTo>
                  <a:lnTo>
                    <a:pt x="218" y="127"/>
                  </a:lnTo>
                  <a:lnTo>
                    <a:pt x="217" y="126"/>
                  </a:lnTo>
                  <a:lnTo>
                    <a:pt x="217" y="126"/>
                  </a:lnTo>
                  <a:lnTo>
                    <a:pt x="218" y="127"/>
                  </a:lnTo>
                  <a:lnTo>
                    <a:pt x="218" y="127"/>
                  </a:lnTo>
                  <a:close/>
                  <a:moveTo>
                    <a:pt x="161" y="98"/>
                  </a:moveTo>
                  <a:lnTo>
                    <a:pt x="161" y="98"/>
                  </a:lnTo>
                  <a:lnTo>
                    <a:pt x="163" y="97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3" y="98"/>
                  </a:lnTo>
                  <a:lnTo>
                    <a:pt x="161" y="98"/>
                  </a:lnTo>
                  <a:lnTo>
                    <a:pt x="161" y="98"/>
                  </a:lnTo>
                  <a:close/>
                  <a:moveTo>
                    <a:pt x="113" y="332"/>
                  </a:moveTo>
                  <a:lnTo>
                    <a:pt x="113" y="332"/>
                  </a:lnTo>
                  <a:lnTo>
                    <a:pt x="116" y="332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15" y="334"/>
                  </a:lnTo>
                  <a:lnTo>
                    <a:pt x="113" y="332"/>
                  </a:lnTo>
                  <a:lnTo>
                    <a:pt x="113" y="33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D0059062-5A65-4829-B4F6-C5E0534BA0C5}"/>
                </a:ext>
              </a:extLst>
            </p:cNvPr>
            <p:cNvSpPr txBox="1"/>
            <p:nvPr/>
          </p:nvSpPr>
          <p:spPr>
            <a:xfrm>
              <a:off x="8532510" y="1920931"/>
              <a:ext cx="33679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600" cap="small" dirty="0">
                  <a:solidFill>
                    <a:srgbClr val="00B050"/>
                  </a:solidFill>
                  <a:cs typeface="Segoe UI Semibold" panose="020B0702040204020203" pitchFamily="34" charset="0"/>
                </a:rPr>
                <a:t>Terrain de 30 ha </a:t>
              </a:r>
              <a:r>
                <a:rPr lang="fr-FR" sz="1600" cap="small" dirty="0">
                  <a:cs typeface="Segoe UI Semibold" panose="020B0702040204020203" pitchFamily="34" charset="0"/>
                </a:rPr>
                <a:t>adjacent au collège </a:t>
              </a:r>
              <a:r>
                <a:rPr lang="fr-FR" sz="1600" cap="small" dirty="0" err="1">
                  <a:cs typeface="Segoe UI Semibold" panose="020B0702040204020203" pitchFamily="34" charset="0"/>
                </a:rPr>
                <a:t>vauban</a:t>
              </a:r>
              <a:endParaRPr lang="fr-FR" sz="1600" cap="small" dirty="0">
                <a:cs typeface="Segoe UI Semibold" panose="020B0702040204020203" pitchFamily="34" charset="0"/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7"/>
          <a:stretch/>
        </p:blipFill>
        <p:spPr bwMode="auto">
          <a:xfrm>
            <a:off x="594354" y="1113189"/>
            <a:ext cx="3185569" cy="45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744" y="1160896"/>
            <a:ext cx="3342420" cy="22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80"/>
          <a:stretch/>
        </p:blipFill>
        <p:spPr bwMode="auto">
          <a:xfrm>
            <a:off x="3957744" y="3428288"/>
            <a:ext cx="3342420" cy="22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83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952" y="269172"/>
            <a:ext cx="11595887" cy="824404"/>
          </a:xfrm>
        </p:spPr>
        <p:txBody>
          <a:bodyPr/>
          <a:lstStyle/>
          <a:p>
            <a:r>
              <a:rPr lang="fr-BE" dirty="0"/>
              <a:t>LA FRICHE DE LA FLAMENNE A MAUBEUGE…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114119" y="946596"/>
            <a:ext cx="3914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/>
              <a:t>Création de chemins et ponts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74" y="845015"/>
            <a:ext cx="3117963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79" y="3270162"/>
            <a:ext cx="3117963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786" y="884770"/>
            <a:ext cx="3118050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821" y="3294015"/>
            <a:ext cx="3117966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/>
          <p:cNvPicPr/>
          <p:nvPr/>
        </p:nvPicPr>
        <p:blipFill rotWithShape="1">
          <a:blip r:embed="rId6"/>
          <a:srcRect l="31723" t="25413" r="15473" b="20862"/>
          <a:stretch/>
        </p:blipFill>
        <p:spPr bwMode="auto">
          <a:xfrm>
            <a:off x="3549278" y="1774460"/>
            <a:ext cx="5029835" cy="2879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35179" y="2815683"/>
            <a:ext cx="73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Avant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35179" y="5239910"/>
            <a:ext cx="73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Après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8774786" y="2855438"/>
            <a:ext cx="73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Avant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8782821" y="5264683"/>
            <a:ext cx="73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Après</a:t>
            </a:r>
            <a:endParaRPr lang="fr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200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952" y="269172"/>
            <a:ext cx="11595887" cy="824404"/>
          </a:xfrm>
        </p:spPr>
        <p:txBody>
          <a:bodyPr/>
          <a:lstStyle/>
          <a:p>
            <a:r>
              <a:rPr lang="fr-BE" dirty="0"/>
              <a:t>LA FRICHE DE LA FLAMENNE A MAUBEUGE…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79" y="1318370"/>
            <a:ext cx="5276700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997" y="1375438"/>
            <a:ext cx="5276558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689279" y="4878814"/>
            <a:ext cx="956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</a:rPr>
              <a:t>Avant</a:t>
            </a:r>
            <a:endParaRPr lang="fr-BE" sz="2000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627997" y="4937984"/>
            <a:ext cx="1076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</a:rPr>
              <a:t>Après</a:t>
            </a:r>
            <a:endParaRPr lang="fr-BE" sz="20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29170" y="795100"/>
            <a:ext cx="47427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2400" b="1" dirty="0"/>
              <a:t>Création d</a:t>
            </a:r>
            <a:r>
              <a:rPr lang="pl-PL" sz="2400" b="1" dirty="0"/>
              <a:t>’une zone de pique-nique</a:t>
            </a:r>
            <a:endParaRPr lang="fr-BE" sz="2400" b="1" dirty="0"/>
          </a:p>
        </p:txBody>
      </p:sp>
    </p:spTree>
    <p:extLst>
      <p:ext uri="{BB962C8B-B14F-4D97-AF65-F5344CB8AC3E}">
        <p14:creationId xmlns:p14="http://schemas.microsoft.com/office/powerpoint/2010/main" val="2034294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952" y="269172"/>
            <a:ext cx="11595887" cy="824404"/>
          </a:xfrm>
        </p:spPr>
        <p:txBody>
          <a:bodyPr/>
          <a:lstStyle/>
          <a:p>
            <a:r>
              <a:rPr lang="fr-BE" dirty="0"/>
              <a:t>LA FRICHE DE LA FLAMENNE A MAUBEUGE…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09" y="1629870"/>
            <a:ext cx="3837501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280" y="1653778"/>
            <a:ext cx="3837498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/>
          </p:cNvPicPr>
          <p:nvPr/>
        </p:nvPicPr>
        <p:blipFill rotWithShape="1">
          <a:blip r:embed="rId4"/>
          <a:srcRect t="24706" r="32168" b="11177"/>
          <a:stretch/>
        </p:blipFill>
        <p:spPr bwMode="auto">
          <a:xfrm>
            <a:off x="4207934" y="1653778"/>
            <a:ext cx="3816000" cy="28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4390328" y="1049532"/>
            <a:ext cx="3342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/>
              <a:t>Restauration d’une mare</a:t>
            </a:r>
            <a:endParaRPr lang="fr-BE" sz="2400" b="1" dirty="0"/>
          </a:p>
        </p:txBody>
      </p:sp>
    </p:spTree>
    <p:extLst>
      <p:ext uri="{BB962C8B-B14F-4D97-AF65-F5344CB8AC3E}">
        <p14:creationId xmlns:p14="http://schemas.microsoft.com/office/powerpoint/2010/main" val="1865414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952" y="269172"/>
            <a:ext cx="11595887" cy="824404"/>
          </a:xfrm>
        </p:spPr>
        <p:txBody>
          <a:bodyPr/>
          <a:lstStyle/>
          <a:p>
            <a:r>
              <a:rPr lang="fr-BE" dirty="0"/>
              <a:t>LA FRICHE DE LA FLAMENNE A MAUBEUGE…</a:t>
            </a:r>
          </a:p>
        </p:txBody>
      </p:sp>
      <p:sp>
        <p:nvSpPr>
          <p:cNvPr id="7" name="Rectangle 6"/>
          <p:cNvSpPr/>
          <p:nvPr/>
        </p:nvSpPr>
        <p:spPr>
          <a:xfrm>
            <a:off x="4589103" y="1049532"/>
            <a:ext cx="3023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/>
              <a:t>Plantation d’un verger</a:t>
            </a:r>
            <a:endParaRPr lang="fr-BE" sz="2400" b="1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641110"/>
            <a:ext cx="38376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226" y="1662152"/>
            <a:ext cx="384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330" y="1671212"/>
            <a:ext cx="3837496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179511" y="4151778"/>
            <a:ext cx="73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Avant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211330" y="4159224"/>
            <a:ext cx="73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Après</a:t>
            </a:r>
            <a:endParaRPr lang="fr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615606"/>
      </p:ext>
    </p:extLst>
  </p:cSld>
  <p:clrMapOvr>
    <a:masterClrMapping/>
  </p:clrMapOvr>
</p:sld>
</file>

<file path=ppt/theme/theme1.xml><?xml version="1.0" encoding="utf-8"?>
<a:theme xmlns:a="http://schemas.openxmlformats.org/drawingml/2006/main" name="Couvertur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u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B37756E94F054DA7BB41554EB9CF8B" ma:contentTypeVersion="7" ma:contentTypeDescription="Crée un document." ma:contentTypeScope="" ma:versionID="42604abc525832d29a65b5c3ce378c71">
  <xsd:schema xmlns:xsd="http://www.w3.org/2001/XMLSchema" xmlns:xs="http://www.w3.org/2001/XMLSchema" xmlns:p="http://schemas.microsoft.com/office/2006/metadata/properties" xmlns:ns2="5ca908ae-d96b-45fe-8961-4897c443e6a8" targetNamespace="http://schemas.microsoft.com/office/2006/metadata/properties" ma:root="true" ma:fieldsID="e47279782066bcb73d9deefcf2230587" ns2:_="">
    <xsd:import namespace="5ca908ae-d96b-45fe-8961-4897c443e6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a908ae-d96b-45fe-8961-4897c443e6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1535695-5807-471E-AC58-147CFD904200}"/>
</file>

<file path=customXml/itemProps2.xml><?xml version="1.0" encoding="utf-8"?>
<ds:datastoreItem xmlns:ds="http://schemas.openxmlformats.org/officeDocument/2006/customXml" ds:itemID="{7A4DFE9A-976B-41D1-BAFD-BFAB0A95D5A0}"/>
</file>

<file path=customXml/itemProps3.xml><?xml version="1.0" encoding="utf-8"?>
<ds:datastoreItem xmlns:ds="http://schemas.openxmlformats.org/officeDocument/2006/customXml" ds:itemID="{F2368B30-768D-41FF-AAA8-AD074ED0C08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842</Words>
  <Application>Microsoft Office PowerPoint</Application>
  <PresentationFormat>Grand écran</PresentationFormat>
  <Paragraphs>109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Lato</vt:lpstr>
      <vt:lpstr>Segoe UI Black</vt:lpstr>
      <vt:lpstr>Symbol</vt:lpstr>
      <vt:lpstr>Wingdings</vt:lpstr>
      <vt:lpstr>Couvertures</vt:lpstr>
      <vt:lpstr>Contenu</vt:lpstr>
      <vt:lpstr>LA METHODOLOGIE DES SOCIOTOPES Concilier usages d’un espace et Nature en ville</vt:lpstr>
      <vt:lpstr>KESAKO LES SOCIOTOPES ?</vt:lpstr>
      <vt:lpstr>UNE ACTION EVIDENTE DU PROJET TVBUONAIR…</vt:lpstr>
      <vt:lpstr>UNE EXPERIMENTATION TRANSFRONTALIERE…</vt:lpstr>
      <vt:lpstr>LA FRICHE DE LA FLAMENNE A MAUBEUGE…</vt:lpstr>
      <vt:lpstr>LA FRICHE DE LA FLAMENNE A MAUBEUGE…</vt:lpstr>
      <vt:lpstr>LA FRICHE DE LA FLAMENNE A MAUBEUGE…</vt:lpstr>
      <vt:lpstr>LA FRICHE DE LA FLAMENNE A MAUBEUGE…</vt:lpstr>
      <vt:lpstr>LA FRICHE DE LA FLAMENNE A MAUBEUGE…</vt:lpstr>
      <vt:lpstr>ESPACE DE RECREATION ET DE REPOS A THUILLIES…</vt:lpstr>
      <vt:lpstr>COUR DE RECREATION …</vt:lpstr>
      <vt:lpstr>ESPACE DE REPOS ET FLEURISSEMENT A THUILLIES…</vt:lpstr>
      <vt:lpstr>LE MOOC « APPLICATION DE LA METHODOLOGIE DES SOCIOTOPES »</vt:lpstr>
      <vt:lpstr>LE MOOC « APPLICATION DE LA METHODOLOGIE DES SOCIOTOPES »</vt:lpstr>
      <vt:lpstr>Merci pour votre attention</vt:lpstr>
    </vt:vector>
  </TitlesOfParts>
  <Company>Université Catholique de Louvain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Jimmy Havenith</dc:creator>
  <cp:lastModifiedBy>Delphine Fontenoy</cp:lastModifiedBy>
  <cp:revision>111</cp:revision>
  <dcterms:created xsi:type="dcterms:W3CDTF">2019-10-14T08:46:11Z</dcterms:created>
  <dcterms:modified xsi:type="dcterms:W3CDTF">2020-11-26T07:28:40Z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0x0101005DB37756E94F054DA7BB41554EB9CF8B</vt:lpwstr>
  </property>
</Properties>
</file>